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7" r:id="rId20"/>
    <p:sldId id="272" r:id="rId21"/>
    <p:sldId id="273" r:id="rId22"/>
    <p:sldId id="274" r:id="rId23"/>
    <p:sldId id="275" r:id="rId24"/>
    <p:sldId id="276" r:id="rId25"/>
    <p:sldId id="278" r:id="rId26"/>
    <p:sldId id="279" r:id="rId27"/>
    <p:sldId id="280"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Source Sans Pro"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2B9AD7A-830F-4A01-82A4-E68AB430F1DA}">
  <a:tblStyle styleId="{E2B9AD7A-830F-4A01-82A4-E68AB430F1D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60"/>
  </p:normalViewPr>
  <p:slideViewPr>
    <p:cSldViewPr snapToGrid="0">
      <p:cViewPr varScale="1">
        <p:scale>
          <a:sx n="64" d="100"/>
          <a:sy n="64" d="100"/>
        </p:scale>
        <p:origin x="728"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5.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4.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7.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2.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Shape 7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8" name="Shape 72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29" name="Shape 72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Shape 826"/>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27" name="Shape 8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Shape 8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6" name="Shape 83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37" name="Shape 83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Shape 8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5" name="Shape 845"/>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46" name="Shape 846"/>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Shape 8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4" name="Shape 85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55" name="Shape 85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Shape 861"/>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62" name="Shape 86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Shape 8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2" name="Shape 872"/>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73" name="Shape 87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Shape 8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2" name="Shape 882"/>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83" name="Shape 88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Shape 946"/>
          <p:cNvSpPr txBox="1">
            <a:spLocks noGrp="1"/>
          </p:cNvSpPr>
          <p:nvPr>
            <p:ph type="body" idx="1"/>
          </p:nvPr>
        </p:nvSpPr>
        <p:spPr>
          <a:xfrm>
            <a:off x="685800" y="4343401"/>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47" name="Shape 9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8177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Shape 890"/>
          <p:cNvSpPr txBox="1">
            <a:spLocks noGrp="1"/>
          </p:cNvSpPr>
          <p:nvPr>
            <p:ph type="body" idx="1"/>
          </p:nvPr>
        </p:nvSpPr>
        <p:spPr>
          <a:xfrm>
            <a:off x="685800" y="4343401"/>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91" name="Shape 8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Shape 902"/>
          <p:cNvSpPr txBox="1">
            <a:spLocks noGrp="1"/>
          </p:cNvSpPr>
          <p:nvPr>
            <p:ph type="body" idx="1"/>
          </p:nvPr>
        </p:nvSpPr>
        <p:spPr>
          <a:xfrm>
            <a:off x="685800" y="4343401"/>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03" name="Shape 9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Shape 7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6" name="Shape 73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737" name="Shape 73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Shape 9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7" name="Shape 917"/>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18" name="Shape 91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Shape 92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26" name="Shape 9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Shape 9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Shape 93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936" name="Shape 93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Shape 9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7" name="Shape 957"/>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958" name="Shape 95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Shape 9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6" name="Shape 96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67" name="Shape 96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Shape 9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4" name="Shape 97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75" name="Shape 97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Shape 7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4" name="Shape 74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45" name="Shape 74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Shape 7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Shape 77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73" name="Shape 77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Shape 77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0" name="Shape 78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81" name="Shape 78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Shape 7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1" name="Shape 791"/>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792" name="Shape 79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Shape 7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0" name="Shape 80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01" name="Shape 80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Shape 808"/>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09" name="Shape 8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Shape 8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8" name="Shape 81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19" name="Shape 81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914400" y="3873502"/>
            <a:ext cx="10363200" cy="752764"/>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subTitle" idx="1"/>
          </p:nvPr>
        </p:nvSpPr>
        <p:spPr>
          <a:xfrm>
            <a:off x="1828800" y="4779817"/>
            <a:ext cx="8534400" cy="1024083"/>
          </a:xfrm>
          <a:prstGeom prst="rect">
            <a:avLst/>
          </a:prstGeom>
          <a:noFill/>
          <a:ln>
            <a:noFill/>
          </a:ln>
        </p:spPr>
        <p:txBody>
          <a:bodyPr spcFirstLastPara="1" wrap="square" lIns="91425" tIns="91425" rIns="91425" bIns="91425"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2pPr>
            <a:lvl3pPr marR="0" lvl="2"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3pPr>
            <a:lvl4pPr marR="0" lvl="3"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4pPr>
            <a:lvl5pPr marR="0" lvl="4"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5pPr>
            <a:lvl6pPr marR="0" lvl="5"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6pPr>
            <a:lvl7pPr marR="0" lvl="6"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7pPr>
            <a:lvl8pPr marR="0" lvl="7"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8pPr>
            <a:lvl9pPr marR="0" lvl="8"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 name="Shape 22"/>
          <p:cNvGrpSpPr/>
          <p:nvPr/>
        </p:nvGrpSpPr>
        <p:grpSpPr>
          <a:xfrm>
            <a:off x="3234267" y="404696"/>
            <a:ext cx="5909733" cy="3195928"/>
            <a:chOff x="2425700" y="303522"/>
            <a:chExt cx="4432300" cy="2396946"/>
          </a:xfrm>
        </p:grpSpPr>
        <p:sp>
          <p:nvSpPr>
            <p:cNvPr id="23" name="Shape 23"/>
            <p:cNvSpPr txBox="1"/>
            <p:nvPr/>
          </p:nvSpPr>
          <p:spPr>
            <a:xfrm>
              <a:off x="2425700" y="2400386"/>
              <a:ext cx="4432300" cy="30008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b="0" i="0" u="none" strike="noStrike" cap="none">
                  <a:solidFill>
                    <a:srgbClr val="5C666F"/>
                  </a:solidFill>
                  <a:latin typeface="Arial"/>
                  <a:ea typeface="Arial"/>
                  <a:cs typeface="Arial"/>
                  <a:sym typeface="Arial"/>
                </a:rPr>
                <a:t>The Education Documentation Experts</a:t>
              </a:r>
              <a:endParaRPr/>
            </a:p>
          </p:txBody>
        </p:sp>
        <p:grpSp>
          <p:nvGrpSpPr>
            <p:cNvPr id="24" name="Shape 24"/>
            <p:cNvGrpSpPr/>
            <p:nvPr/>
          </p:nvGrpSpPr>
          <p:grpSpPr>
            <a:xfrm>
              <a:off x="3007680" y="303522"/>
              <a:ext cx="3273066" cy="2128614"/>
              <a:chOff x="2676525" y="1292225"/>
              <a:chExt cx="4862513" cy="3162300"/>
            </a:xfrm>
          </p:grpSpPr>
          <p:sp>
            <p:nvSpPr>
              <p:cNvPr id="25" name="Shape 25"/>
              <p:cNvSpPr/>
              <p:nvPr/>
            </p:nvSpPr>
            <p:spPr>
              <a:xfrm>
                <a:off x="2676525" y="3671888"/>
                <a:ext cx="561975" cy="763587"/>
              </a:xfrm>
              <a:custGeom>
                <a:avLst/>
                <a:gdLst/>
                <a:ahLst/>
                <a:cxnLst/>
                <a:rect l="0" t="0" r="0" b="0"/>
                <a:pathLst>
                  <a:path w="876" h="1189" extrusionOk="0">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 name="Shape 26"/>
              <p:cNvSpPr/>
              <p:nvPr/>
            </p:nvSpPr>
            <p:spPr>
              <a:xfrm>
                <a:off x="3136900" y="3892550"/>
                <a:ext cx="439738" cy="561975"/>
              </a:xfrm>
              <a:custGeom>
                <a:avLst/>
                <a:gdLst/>
                <a:ahLst/>
                <a:cxnLst/>
                <a:rect l="0" t="0" r="0" b="0"/>
                <a:pathLst>
                  <a:path w="688" h="876" extrusionOk="0">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 name="Shape 27"/>
              <p:cNvSpPr/>
              <p:nvPr/>
            </p:nvSpPr>
            <p:spPr>
              <a:xfrm>
                <a:off x="3616325" y="3671888"/>
                <a:ext cx="161925" cy="763587"/>
              </a:xfrm>
              <a:custGeom>
                <a:avLst/>
                <a:gdLst/>
                <a:ahLst/>
                <a:cxnLst/>
                <a:rect l="0" t="0" r="0" b="0"/>
                <a:pathLst>
                  <a:path w="251" h="1189" extrusionOk="0">
                    <a:moveTo>
                      <a:pt x="250" y="0"/>
                    </a:moveTo>
                    <a:lnTo>
                      <a:pt x="250" y="1188"/>
                    </a:lnTo>
                    <a:lnTo>
                      <a:pt x="0" y="1188"/>
                    </a:lnTo>
                    <a:lnTo>
                      <a:pt x="0" y="0"/>
                    </a:lnTo>
                    <a:lnTo>
                      <a:pt x="25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 name="Shape 28"/>
              <p:cNvSpPr/>
              <p:nvPr/>
            </p:nvSpPr>
            <p:spPr>
              <a:xfrm>
                <a:off x="3856038" y="3671888"/>
                <a:ext cx="141287" cy="763587"/>
              </a:xfrm>
              <a:custGeom>
                <a:avLst/>
                <a:gdLst/>
                <a:ahLst/>
                <a:cxnLst/>
                <a:rect l="0" t="0" r="0" b="0"/>
                <a:pathLst>
                  <a:path w="219" h="1189" extrusionOk="0">
                    <a:moveTo>
                      <a:pt x="218" y="0"/>
                    </a:moveTo>
                    <a:lnTo>
                      <a:pt x="218" y="1188"/>
                    </a:lnTo>
                    <a:lnTo>
                      <a:pt x="0" y="1188"/>
                    </a:lnTo>
                    <a:lnTo>
                      <a:pt x="0" y="0"/>
                    </a:lnTo>
                    <a:lnTo>
                      <a:pt x="218"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 name="Shape 29"/>
              <p:cNvSpPr/>
              <p:nvPr/>
            </p:nvSpPr>
            <p:spPr>
              <a:xfrm>
                <a:off x="4033838" y="3892550"/>
                <a:ext cx="420687" cy="561975"/>
              </a:xfrm>
              <a:custGeom>
                <a:avLst/>
                <a:gdLst/>
                <a:ahLst/>
                <a:cxnLst/>
                <a:rect l="0" t="0" r="0" b="0"/>
                <a:pathLst>
                  <a:path w="657" h="876" extrusionOk="0">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 name="Shape 30"/>
              <p:cNvSpPr/>
              <p:nvPr/>
            </p:nvSpPr>
            <p:spPr>
              <a:xfrm>
                <a:off x="4435475" y="3913188"/>
                <a:ext cx="798513" cy="522287"/>
              </a:xfrm>
              <a:custGeom>
                <a:avLst/>
                <a:gdLst/>
                <a:ahLst/>
                <a:cxnLst/>
                <a:rect l="0" t="0" r="0" b="0"/>
                <a:pathLst>
                  <a:path w="1250" h="814" extrusionOk="0">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 name="Shape 31"/>
              <p:cNvSpPr/>
              <p:nvPr/>
            </p:nvSpPr>
            <p:spPr>
              <a:xfrm>
                <a:off x="5233988" y="3671888"/>
                <a:ext cx="401637" cy="763587"/>
              </a:xfrm>
              <a:custGeom>
                <a:avLst/>
                <a:gdLst/>
                <a:ahLst/>
                <a:cxnLst/>
                <a:rect l="0" t="0" r="0" b="0"/>
                <a:pathLst>
                  <a:path w="626" h="1189" extrusionOk="0">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 name="Shape 32"/>
              <p:cNvSpPr/>
              <p:nvPr/>
            </p:nvSpPr>
            <p:spPr>
              <a:xfrm>
                <a:off x="5654675" y="3892550"/>
                <a:ext cx="420688" cy="561975"/>
              </a:xfrm>
              <a:custGeom>
                <a:avLst/>
                <a:gdLst/>
                <a:ahLst/>
                <a:cxnLst/>
                <a:rect l="0" t="0" r="0" b="0"/>
                <a:pathLst>
                  <a:path w="657" h="876" extrusionOk="0">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 name="Shape 33"/>
              <p:cNvSpPr/>
              <p:nvPr/>
            </p:nvSpPr>
            <p:spPr>
              <a:xfrm>
                <a:off x="6115050" y="3671888"/>
                <a:ext cx="141288" cy="763587"/>
              </a:xfrm>
              <a:custGeom>
                <a:avLst/>
                <a:gdLst/>
                <a:ahLst/>
                <a:cxnLst/>
                <a:rect l="0" t="0" r="0" b="0"/>
                <a:pathLst>
                  <a:path w="220" h="1189" extrusionOk="0">
                    <a:moveTo>
                      <a:pt x="219" y="0"/>
                    </a:moveTo>
                    <a:lnTo>
                      <a:pt x="219" y="1188"/>
                    </a:lnTo>
                    <a:lnTo>
                      <a:pt x="0" y="1188"/>
                    </a:lnTo>
                    <a:lnTo>
                      <a:pt x="0" y="0"/>
                    </a:lnTo>
                    <a:lnTo>
                      <a:pt x="219"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 name="Shape 34"/>
              <p:cNvSpPr/>
              <p:nvPr/>
            </p:nvSpPr>
            <p:spPr>
              <a:xfrm>
                <a:off x="6316663" y="3671888"/>
                <a:ext cx="420687" cy="782637"/>
              </a:xfrm>
              <a:custGeom>
                <a:avLst/>
                <a:gdLst/>
                <a:ahLst/>
                <a:cxnLst/>
                <a:rect l="0" t="0" r="0" b="0"/>
                <a:pathLst>
                  <a:path w="658" h="1220" extrusionOk="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 name="Shape 35"/>
              <p:cNvSpPr/>
              <p:nvPr/>
            </p:nvSpPr>
            <p:spPr>
              <a:xfrm>
                <a:off x="6777038" y="3892550"/>
                <a:ext cx="441325" cy="561975"/>
              </a:xfrm>
              <a:custGeom>
                <a:avLst/>
                <a:gdLst/>
                <a:ahLst/>
                <a:cxnLst/>
                <a:rect l="0" t="0" r="0" b="0"/>
                <a:pathLst>
                  <a:path w="689" h="876" extrusionOk="0">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 name="Shape 36"/>
              <p:cNvSpPr/>
              <p:nvPr/>
            </p:nvSpPr>
            <p:spPr>
              <a:xfrm>
                <a:off x="7256463" y="3892550"/>
                <a:ext cx="282575" cy="542925"/>
              </a:xfrm>
              <a:custGeom>
                <a:avLst/>
                <a:gdLst/>
                <a:ahLst/>
                <a:cxnLst/>
                <a:rect l="0" t="0" r="0" b="0"/>
                <a:pathLst>
                  <a:path w="439" h="845" extrusionOk="0">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 name="Shape 37"/>
              <p:cNvSpPr/>
              <p:nvPr/>
            </p:nvSpPr>
            <p:spPr>
              <a:xfrm>
                <a:off x="4757738" y="2390775"/>
                <a:ext cx="681037" cy="739775"/>
              </a:xfrm>
              <a:custGeom>
                <a:avLst/>
                <a:gdLst/>
                <a:ahLst/>
                <a:cxnLst/>
                <a:rect l="0" t="0" r="0" b="0"/>
                <a:pathLst>
                  <a:path w="1062" h="1157" extrusionOk="0">
                    <a:moveTo>
                      <a:pt x="1061" y="1156"/>
                    </a:moveTo>
                    <a:lnTo>
                      <a:pt x="0" y="1156"/>
                    </a:lnTo>
                    <a:lnTo>
                      <a:pt x="0" y="0"/>
                    </a:lnTo>
                    <a:lnTo>
                      <a:pt x="1061" y="0"/>
                    </a:lnTo>
                    <a:lnTo>
                      <a:pt x="1061" y="1156"/>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 name="Shape 38"/>
              <p:cNvSpPr/>
              <p:nvPr/>
            </p:nvSpPr>
            <p:spPr>
              <a:xfrm>
                <a:off x="4214813" y="1952625"/>
                <a:ext cx="620712" cy="180975"/>
              </a:xfrm>
              <a:custGeom>
                <a:avLst/>
                <a:gdLst/>
                <a:ahLst/>
                <a:cxnLst/>
                <a:rect l="0" t="0" r="0" b="0"/>
                <a:pathLst>
                  <a:path w="970" h="282" extrusionOk="0">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9" name="Shape 39"/>
              <p:cNvSpPr/>
              <p:nvPr/>
            </p:nvSpPr>
            <p:spPr>
              <a:xfrm>
                <a:off x="4456113" y="1292225"/>
                <a:ext cx="1239837" cy="801688"/>
              </a:xfrm>
              <a:custGeom>
                <a:avLst/>
                <a:gdLst/>
                <a:ahLst/>
                <a:cxnLst/>
                <a:rect l="0" t="0" r="0" b="0"/>
                <a:pathLst>
                  <a:path w="1938" h="1252" extrusionOk="0">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 name="Shape 40"/>
              <p:cNvSpPr/>
              <p:nvPr/>
            </p:nvSpPr>
            <p:spPr>
              <a:xfrm>
                <a:off x="4214813" y="2149475"/>
                <a:ext cx="1700212" cy="1220788"/>
              </a:xfrm>
              <a:custGeom>
                <a:avLst/>
                <a:gdLst/>
                <a:ahLst/>
                <a:cxnLst/>
                <a:rect l="0" t="0" r="0" b="0"/>
                <a:pathLst>
                  <a:path w="2656" h="1907" extrusionOk="0">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2" name="Shape 222"/>
          <p:cNvSpPr txBox="1">
            <a:spLocks noGrp="1"/>
          </p:cNvSpPr>
          <p:nvPr>
            <p:ph type="body" idx="1"/>
          </p:nvPr>
        </p:nvSpPr>
        <p:spPr>
          <a:xfrm rot="5400000">
            <a:off x="3856109" y="-1646305"/>
            <a:ext cx="4479783" cy="109728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23" name="Shape 22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4" name="Shape 22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5" name="Shape 225"/>
          <p:cNvGrpSpPr/>
          <p:nvPr/>
        </p:nvGrpSpPr>
        <p:grpSpPr>
          <a:xfrm>
            <a:off x="8333464" y="198440"/>
            <a:ext cx="3363384" cy="774753"/>
            <a:chOff x="2217738" y="3189288"/>
            <a:chExt cx="5816600" cy="1339850"/>
          </a:xfrm>
        </p:grpSpPr>
        <p:sp>
          <p:nvSpPr>
            <p:cNvPr id="226" name="Shape 22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7" name="Shape 22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8" name="Shape 22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9" name="Shape 22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0" name="Shape 23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1" name="Shape 23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2" name="Shape 23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3" name="Shape 23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4" name="Shape 23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5" name="Shape 23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6" name="Shape 23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7" name="Shape 23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8" name="Shape 23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9" name="Shape 23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0" name="Shape 24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1" name="Shape 24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rot="5400000">
            <a:off x="7285037" y="1828803"/>
            <a:ext cx="5851525" cy="27432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4" name="Shape 244"/>
          <p:cNvSpPr txBox="1">
            <a:spLocks noGrp="1"/>
          </p:cNvSpPr>
          <p:nvPr>
            <p:ph type="body" idx="1"/>
          </p:nvPr>
        </p:nvSpPr>
        <p:spPr>
          <a:xfrm rot="5400000">
            <a:off x="1697037" y="-812798"/>
            <a:ext cx="5851525" cy="80264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45" name="Shape 245"/>
          <p:cNvSpPr txBox="1">
            <a:spLocks noGrp="1"/>
          </p:cNvSpPr>
          <p:nvPr>
            <p:ph type="dt" idx="10"/>
          </p:nvPr>
        </p:nvSpPr>
        <p:spPr>
          <a:xfrm>
            <a:off x="609600" y="6356352"/>
            <a:ext cx="2844800" cy="36512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6" name="Shape 246"/>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7" name="Shape 247"/>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6"/>
        <p:cNvGrpSpPr/>
        <p:nvPr/>
      </p:nvGrpSpPr>
      <p:grpSpPr>
        <a:xfrm>
          <a:off x="0" y="0"/>
          <a:ext cx="0" cy="0"/>
          <a:chOff x="0" y="0"/>
          <a:chExt cx="0" cy="0"/>
        </a:xfrm>
      </p:grpSpPr>
      <p:sp>
        <p:nvSpPr>
          <p:cNvPr id="257" name="Shape 257"/>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58" name="Shape 258"/>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9" name="Shape 259"/>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60" name="Shape 260"/>
          <p:cNvGrpSpPr/>
          <p:nvPr/>
        </p:nvGrpSpPr>
        <p:grpSpPr>
          <a:xfrm>
            <a:off x="8333378" y="198317"/>
            <a:ext cx="3363158" cy="774702"/>
            <a:chOff x="2217738" y="3189288"/>
            <a:chExt cx="5816600" cy="1339852"/>
          </a:xfrm>
        </p:grpSpPr>
        <p:sp>
          <p:nvSpPr>
            <p:cNvPr id="261" name="Shape 261"/>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2" name="Shape 262"/>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3" name="Shape 263"/>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4" name="Shape 264"/>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5" name="Shape 265"/>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6" name="Shape 266"/>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7" name="Shape 267"/>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8" name="Shape 268"/>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9" name="Shape 269"/>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0" name="Shape 270"/>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1" name="Shape 271"/>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2" name="Shape 272"/>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3" name="Shape 273"/>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4" name="Shape 274"/>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5" name="Shape 275"/>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6" name="Shape 276"/>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7"/>
        <p:cNvGrpSpPr/>
        <p:nvPr/>
      </p:nvGrpSpPr>
      <p:grpSpPr>
        <a:xfrm>
          <a:off x="0" y="0"/>
          <a:ext cx="0" cy="0"/>
          <a:chOff x="0" y="0"/>
          <a:chExt cx="0" cy="0"/>
        </a:xfrm>
      </p:grpSpPr>
      <p:sp>
        <p:nvSpPr>
          <p:cNvPr id="278" name="Shape 278"/>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9" name="Shape 279"/>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80" name="Shape 280"/>
          <p:cNvGrpSpPr/>
          <p:nvPr/>
        </p:nvGrpSpPr>
        <p:grpSpPr>
          <a:xfrm>
            <a:off x="8333378" y="198317"/>
            <a:ext cx="3363158" cy="774702"/>
            <a:chOff x="2217738" y="3189288"/>
            <a:chExt cx="5816600" cy="1339852"/>
          </a:xfrm>
        </p:grpSpPr>
        <p:sp>
          <p:nvSpPr>
            <p:cNvPr id="281" name="Shape 281"/>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2" name="Shape 282"/>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3" name="Shape 283"/>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4" name="Shape 284"/>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5" name="Shape 285"/>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6" name="Shape 286"/>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7" name="Shape 287"/>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8" name="Shape 288"/>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9" name="Shape 289"/>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0" name="Shape 290"/>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1" name="Shape 291"/>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2" name="Shape 292"/>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3" name="Shape 293"/>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4" name="Shape 294"/>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5" name="Shape 295"/>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6" name="Shape 296"/>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7"/>
        <p:cNvGrpSpPr/>
        <p:nvPr/>
      </p:nvGrpSpPr>
      <p:grpSpPr>
        <a:xfrm>
          <a:off x="0" y="0"/>
          <a:ext cx="0" cy="0"/>
          <a:chOff x="0" y="0"/>
          <a:chExt cx="0" cy="0"/>
        </a:xfrm>
      </p:grpSpPr>
      <p:sp>
        <p:nvSpPr>
          <p:cNvPr id="298" name="Shape 298"/>
          <p:cNvSpPr txBox="1">
            <a:spLocks noGrp="1"/>
          </p:cNvSpPr>
          <p:nvPr>
            <p:ph type="ctrTitle"/>
          </p:nvPr>
        </p:nvSpPr>
        <p:spPr>
          <a:xfrm>
            <a:off x="914400" y="3873502"/>
            <a:ext cx="10363200" cy="7527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99" name="Shape 299"/>
          <p:cNvSpPr txBox="1">
            <a:spLocks noGrp="1"/>
          </p:cNvSpPr>
          <p:nvPr>
            <p:ph type="subTitle" idx="1"/>
          </p:nvPr>
        </p:nvSpPr>
        <p:spPr>
          <a:xfrm>
            <a:off x="1828800" y="4779817"/>
            <a:ext cx="8534400" cy="1024200"/>
          </a:xfrm>
          <a:prstGeom prst="rect">
            <a:avLst/>
          </a:prstGeom>
          <a:noFill/>
          <a:ln>
            <a:noFill/>
          </a:ln>
        </p:spPr>
        <p:txBody>
          <a:bodyPr spcFirstLastPara="1" wrap="square" lIns="91425" tIns="91425" rIns="91425" bIns="91425"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2pPr>
            <a:lvl3pPr marR="0" lvl="2"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3pPr>
            <a:lvl4pPr marR="0" lvl="3"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4pPr>
            <a:lvl5pPr marR="0" lvl="4"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5pPr>
            <a:lvl6pPr marR="0" lvl="5"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6pPr>
            <a:lvl7pPr marR="0" lvl="6"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7pPr>
            <a:lvl8pPr marR="0" lvl="7"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8pPr>
            <a:lvl9pPr marR="0" lvl="8"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9pPr>
          </a:lstStyle>
          <a:p>
            <a:endParaRPr/>
          </a:p>
        </p:txBody>
      </p:sp>
      <p:sp>
        <p:nvSpPr>
          <p:cNvPr id="300" name="Shape 300"/>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01" name="Shape 301"/>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302" name="Shape 302"/>
          <p:cNvGrpSpPr/>
          <p:nvPr/>
        </p:nvGrpSpPr>
        <p:grpSpPr>
          <a:xfrm>
            <a:off x="3234186" y="404648"/>
            <a:ext cx="5909452" cy="3195777"/>
            <a:chOff x="2425700" y="303493"/>
            <a:chExt cx="4432200" cy="2396893"/>
          </a:xfrm>
        </p:grpSpPr>
        <p:sp>
          <p:nvSpPr>
            <p:cNvPr id="303" name="Shape 303"/>
            <p:cNvSpPr txBox="1"/>
            <p:nvPr/>
          </p:nvSpPr>
          <p:spPr>
            <a:xfrm>
              <a:off x="2425700" y="2400386"/>
              <a:ext cx="4432200" cy="300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rgbClr val="5C666F"/>
                  </a:solidFill>
                  <a:latin typeface="Arial"/>
                  <a:ea typeface="Arial"/>
                  <a:cs typeface="Arial"/>
                  <a:sym typeface="Arial"/>
                </a:rPr>
                <a:t>The Education Documentation Experts</a:t>
              </a:r>
              <a:endParaRPr/>
            </a:p>
          </p:txBody>
        </p:sp>
        <p:grpSp>
          <p:nvGrpSpPr>
            <p:cNvPr id="304" name="Shape 304"/>
            <p:cNvGrpSpPr/>
            <p:nvPr/>
          </p:nvGrpSpPr>
          <p:grpSpPr>
            <a:xfrm>
              <a:off x="3007620" y="303493"/>
              <a:ext cx="3272958" cy="2128545"/>
              <a:chOff x="2676525" y="1292225"/>
              <a:chExt cx="4862514" cy="3162301"/>
            </a:xfrm>
          </p:grpSpPr>
          <p:sp>
            <p:nvSpPr>
              <p:cNvPr id="305" name="Shape 305"/>
              <p:cNvSpPr/>
              <p:nvPr/>
            </p:nvSpPr>
            <p:spPr>
              <a:xfrm>
                <a:off x="2676525" y="3671888"/>
                <a:ext cx="561976" cy="763588"/>
              </a:xfrm>
              <a:custGeom>
                <a:avLst/>
                <a:gdLst/>
                <a:ahLst/>
                <a:cxnLst/>
                <a:rect l="0" t="0" r="0" b="0"/>
                <a:pathLst>
                  <a:path w="876" h="1189" extrusionOk="0">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6" name="Shape 306"/>
              <p:cNvSpPr/>
              <p:nvPr/>
            </p:nvSpPr>
            <p:spPr>
              <a:xfrm>
                <a:off x="3136900" y="3892550"/>
                <a:ext cx="439739" cy="561976"/>
              </a:xfrm>
              <a:custGeom>
                <a:avLst/>
                <a:gdLst/>
                <a:ahLst/>
                <a:cxnLst/>
                <a:rect l="0" t="0" r="0" b="0"/>
                <a:pathLst>
                  <a:path w="688" h="876" extrusionOk="0">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7" name="Shape 307"/>
              <p:cNvSpPr/>
              <p:nvPr/>
            </p:nvSpPr>
            <p:spPr>
              <a:xfrm>
                <a:off x="3616325" y="3671888"/>
                <a:ext cx="161925" cy="763588"/>
              </a:xfrm>
              <a:custGeom>
                <a:avLst/>
                <a:gdLst/>
                <a:ahLst/>
                <a:cxnLst/>
                <a:rect l="0" t="0" r="0" b="0"/>
                <a:pathLst>
                  <a:path w="251" h="1189" extrusionOk="0">
                    <a:moveTo>
                      <a:pt x="250" y="0"/>
                    </a:moveTo>
                    <a:lnTo>
                      <a:pt x="250" y="1188"/>
                    </a:lnTo>
                    <a:lnTo>
                      <a:pt x="0" y="1188"/>
                    </a:lnTo>
                    <a:lnTo>
                      <a:pt x="0" y="0"/>
                    </a:lnTo>
                    <a:lnTo>
                      <a:pt x="25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8" name="Shape 308"/>
              <p:cNvSpPr/>
              <p:nvPr/>
            </p:nvSpPr>
            <p:spPr>
              <a:xfrm>
                <a:off x="3856038" y="3671888"/>
                <a:ext cx="141287" cy="763588"/>
              </a:xfrm>
              <a:custGeom>
                <a:avLst/>
                <a:gdLst/>
                <a:ahLst/>
                <a:cxnLst/>
                <a:rect l="0" t="0" r="0" b="0"/>
                <a:pathLst>
                  <a:path w="219" h="1189" extrusionOk="0">
                    <a:moveTo>
                      <a:pt x="218" y="0"/>
                    </a:moveTo>
                    <a:lnTo>
                      <a:pt x="218" y="1188"/>
                    </a:lnTo>
                    <a:lnTo>
                      <a:pt x="0" y="1188"/>
                    </a:lnTo>
                    <a:lnTo>
                      <a:pt x="0" y="0"/>
                    </a:lnTo>
                    <a:lnTo>
                      <a:pt x="218"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9" name="Shape 309"/>
              <p:cNvSpPr/>
              <p:nvPr/>
            </p:nvSpPr>
            <p:spPr>
              <a:xfrm>
                <a:off x="4033838" y="3892550"/>
                <a:ext cx="420687" cy="561976"/>
              </a:xfrm>
              <a:custGeom>
                <a:avLst/>
                <a:gdLst/>
                <a:ahLst/>
                <a:cxnLst/>
                <a:rect l="0" t="0" r="0" b="0"/>
                <a:pathLst>
                  <a:path w="657" h="876" extrusionOk="0">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0" name="Shape 310"/>
              <p:cNvSpPr/>
              <p:nvPr/>
            </p:nvSpPr>
            <p:spPr>
              <a:xfrm>
                <a:off x="4435475" y="3913188"/>
                <a:ext cx="798513" cy="522287"/>
              </a:xfrm>
              <a:custGeom>
                <a:avLst/>
                <a:gdLst/>
                <a:ahLst/>
                <a:cxnLst/>
                <a:rect l="0" t="0" r="0" b="0"/>
                <a:pathLst>
                  <a:path w="1250" h="814" extrusionOk="0">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1" name="Shape 311"/>
              <p:cNvSpPr/>
              <p:nvPr/>
            </p:nvSpPr>
            <p:spPr>
              <a:xfrm>
                <a:off x="5233988" y="3671888"/>
                <a:ext cx="401637" cy="763588"/>
              </a:xfrm>
              <a:custGeom>
                <a:avLst/>
                <a:gdLst/>
                <a:ahLst/>
                <a:cxnLst/>
                <a:rect l="0" t="0" r="0" b="0"/>
                <a:pathLst>
                  <a:path w="626" h="1189" extrusionOk="0">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2" name="Shape 312"/>
              <p:cNvSpPr/>
              <p:nvPr/>
            </p:nvSpPr>
            <p:spPr>
              <a:xfrm>
                <a:off x="5654675" y="3892550"/>
                <a:ext cx="420689" cy="561976"/>
              </a:xfrm>
              <a:custGeom>
                <a:avLst/>
                <a:gdLst/>
                <a:ahLst/>
                <a:cxnLst/>
                <a:rect l="0" t="0" r="0" b="0"/>
                <a:pathLst>
                  <a:path w="657" h="876" extrusionOk="0">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3" name="Shape 313"/>
              <p:cNvSpPr/>
              <p:nvPr/>
            </p:nvSpPr>
            <p:spPr>
              <a:xfrm>
                <a:off x="6115050" y="3671888"/>
                <a:ext cx="141288" cy="763588"/>
              </a:xfrm>
              <a:custGeom>
                <a:avLst/>
                <a:gdLst/>
                <a:ahLst/>
                <a:cxnLst/>
                <a:rect l="0" t="0" r="0" b="0"/>
                <a:pathLst>
                  <a:path w="220" h="1189" extrusionOk="0">
                    <a:moveTo>
                      <a:pt x="219" y="0"/>
                    </a:moveTo>
                    <a:lnTo>
                      <a:pt x="219" y="1188"/>
                    </a:lnTo>
                    <a:lnTo>
                      <a:pt x="0" y="1188"/>
                    </a:lnTo>
                    <a:lnTo>
                      <a:pt x="0" y="0"/>
                    </a:lnTo>
                    <a:lnTo>
                      <a:pt x="219"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4" name="Shape 314"/>
              <p:cNvSpPr/>
              <p:nvPr/>
            </p:nvSpPr>
            <p:spPr>
              <a:xfrm>
                <a:off x="6316663" y="3671888"/>
                <a:ext cx="420687" cy="782636"/>
              </a:xfrm>
              <a:custGeom>
                <a:avLst/>
                <a:gdLst/>
                <a:ahLst/>
                <a:cxnLst/>
                <a:rect l="0" t="0" r="0" b="0"/>
                <a:pathLst>
                  <a:path w="658" h="1220" extrusionOk="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5" name="Shape 315"/>
              <p:cNvSpPr/>
              <p:nvPr/>
            </p:nvSpPr>
            <p:spPr>
              <a:xfrm>
                <a:off x="6777038" y="3892550"/>
                <a:ext cx="441325" cy="561976"/>
              </a:xfrm>
              <a:custGeom>
                <a:avLst/>
                <a:gdLst/>
                <a:ahLst/>
                <a:cxnLst/>
                <a:rect l="0" t="0" r="0" b="0"/>
                <a:pathLst>
                  <a:path w="689" h="876" extrusionOk="0">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6" name="Shape 316"/>
              <p:cNvSpPr/>
              <p:nvPr/>
            </p:nvSpPr>
            <p:spPr>
              <a:xfrm>
                <a:off x="7256463" y="3892550"/>
                <a:ext cx="282576" cy="542925"/>
              </a:xfrm>
              <a:custGeom>
                <a:avLst/>
                <a:gdLst/>
                <a:ahLst/>
                <a:cxnLst/>
                <a:rect l="0" t="0" r="0" b="0"/>
                <a:pathLst>
                  <a:path w="439" h="845" extrusionOk="0">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7" name="Shape 317"/>
              <p:cNvSpPr/>
              <p:nvPr/>
            </p:nvSpPr>
            <p:spPr>
              <a:xfrm>
                <a:off x="4757738" y="2390775"/>
                <a:ext cx="681037" cy="739774"/>
              </a:xfrm>
              <a:custGeom>
                <a:avLst/>
                <a:gdLst/>
                <a:ahLst/>
                <a:cxnLst/>
                <a:rect l="0" t="0" r="0" b="0"/>
                <a:pathLst>
                  <a:path w="1062" h="1157" extrusionOk="0">
                    <a:moveTo>
                      <a:pt x="1061" y="1156"/>
                    </a:moveTo>
                    <a:lnTo>
                      <a:pt x="0" y="1156"/>
                    </a:lnTo>
                    <a:lnTo>
                      <a:pt x="0" y="0"/>
                    </a:lnTo>
                    <a:lnTo>
                      <a:pt x="1061" y="0"/>
                    </a:lnTo>
                    <a:lnTo>
                      <a:pt x="1061" y="1156"/>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8" name="Shape 318"/>
              <p:cNvSpPr/>
              <p:nvPr/>
            </p:nvSpPr>
            <p:spPr>
              <a:xfrm>
                <a:off x="4214813" y="1952625"/>
                <a:ext cx="620713" cy="180975"/>
              </a:xfrm>
              <a:custGeom>
                <a:avLst/>
                <a:gdLst/>
                <a:ahLst/>
                <a:cxnLst/>
                <a:rect l="0" t="0" r="0" b="0"/>
                <a:pathLst>
                  <a:path w="970" h="282" extrusionOk="0">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9" name="Shape 319"/>
              <p:cNvSpPr/>
              <p:nvPr/>
            </p:nvSpPr>
            <p:spPr>
              <a:xfrm>
                <a:off x="4456113" y="1292225"/>
                <a:ext cx="1239836" cy="801687"/>
              </a:xfrm>
              <a:custGeom>
                <a:avLst/>
                <a:gdLst/>
                <a:ahLst/>
                <a:cxnLst/>
                <a:rect l="0" t="0" r="0" b="0"/>
                <a:pathLst>
                  <a:path w="1938" h="1252" extrusionOk="0">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0" name="Shape 320"/>
              <p:cNvSpPr/>
              <p:nvPr/>
            </p:nvSpPr>
            <p:spPr>
              <a:xfrm>
                <a:off x="4214813" y="2149475"/>
                <a:ext cx="1700212" cy="1220790"/>
              </a:xfrm>
              <a:custGeom>
                <a:avLst/>
                <a:gdLst/>
                <a:ahLst/>
                <a:cxnLst/>
                <a:rect l="0" t="0" r="0" b="0"/>
                <a:pathLst>
                  <a:path w="2656" h="1907" extrusionOk="0">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Source Sans Pro"/>
              <a:buNone/>
              <a:defRPr sz="3733" b="0" i="0" u="none" strike="noStrike" cap="none">
                <a:solidFill>
                  <a:schemeClr val="dk1"/>
                </a:solidFill>
                <a:latin typeface="Source Sans Pro"/>
                <a:ea typeface="Source Sans Pro"/>
                <a:cs typeface="Source Sans Pro"/>
                <a:sym typeface="Source Sans Pro"/>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323" name="Shape 323"/>
          <p:cNvSpPr txBox="1">
            <a:spLocks noGrp="1"/>
          </p:cNvSpPr>
          <p:nvPr>
            <p:ph type="body" idx="1"/>
          </p:nvPr>
        </p:nvSpPr>
        <p:spPr>
          <a:xfrm>
            <a:off x="609600" y="1600203"/>
            <a:ext cx="10972800" cy="44799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324" name="Shape 324"/>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5" name="Shape 325"/>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326" name="Shape 326"/>
          <p:cNvGrpSpPr/>
          <p:nvPr/>
        </p:nvGrpSpPr>
        <p:grpSpPr>
          <a:xfrm>
            <a:off x="8333378" y="198317"/>
            <a:ext cx="3363158" cy="774702"/>
            <a:chOff x="2217738" y="3189288"/>
            <a:chExt cx="5816600" cy="1339852"/>
          </a:xfrm>
        </p:grpSpPr>
        <p:sp>
          <p:nvSpPr>
            <p:cNvPr id="327" name="Shape 327"/>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8" name="Shape 328"/>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9" name="Shape 329"/>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0" name="Shape 330"/>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1" name="Shape 331"/>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2" name="Shape 332"/>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3" name="Shape 333"/>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4" name="Shape 334"/>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5" name="Shape 335"/>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6" name="Shape 336"/>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7" name="Shape 337"/>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8" name="Shape 338"/>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9" name="Shape 339"/>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0" name="Shape 340"/>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1" name="Shape 341"/>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2" name="Shape 342"/>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963084" y="4406901"/>
            <a:ext cx="10363200" cy="136200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Clr>
                <a:schemeClr val="dk1"/>
              </a:buClr>
              <a:buSzPts val="5333"/>
              <a:buFont typeface="Calibri"/>
              <a:buNone/>
              <a:defRPr sz="53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345" name="Shape 345"/>
          <p:cNvSpPr txBox="1">
            <a:spLocks noGrp="1"/>
          </p:cNvSpPr>
          <p:nvPr>
            <p:ph type="body" idx="1"/>
          </p:nvPr>
        </p:nvSpPr>
        <p:spPr>
          <a:xfrm>
            <a:off x="963084" y="2906713"/>
            <a:ext cx="10363200" cy="1500300"/>
          </a:xfrm>
          <a:prstGeom prst="rect">
            <a:avLst/>
          </a:prstGeom>
          <a:noFill/>
          <a:ln>
            <a:noFill/>
          </a:ln>
        </p:spPr>
        <p:txBody>
          <a:bodyPr spcFirstLastPara="1" wrap="square" lIns="91425" tIns="91425" rIns="91425" bIns="91425" anchor="b" anchorCtr="0"/>
          <a:lstStyle>
            <a:lvl1pPr marL="457200" marR="0" lvl="0" indent="-228600" algn="l"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1pPr>
            <a:lvl2pPr marL="914400" marR="0" lvl="1" indent="-228600" algn="l"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2pPr>
            <a:lvl3pPr marL="1371600" marR="0" lvl="2" indent="-228600" algn="l" rtl="0">
              <a:spcBef>
                <a:spcPts val="427"/>
              </a:spcBef>
              <a:spcAft>
                <a:spcPts val="0"/>
              </a:spcAft>
              <a:buClr>
                <a:srgbClr val="888888"/>
              </a:buClr>
              <a:buSzPts val="2133"/>
              <a:buFont typeface="Arial"/>
              <a:buNone/>
              <a:defRPr sz="2133" b="0" i="0" u="none" strike="noStrike" cap="none">
                <a:solidFill>
                  <a:srgbClr val="888888"/>
                </a:solidFill>
                <a:latin typeface="Calibri"/>
                <a:ea typeface="Calibri"/>
                <a:cs typeface="Calibri"/>
                <a:sym typeface="Calibri"/>
              </a:defRPr>
            </a:lvl3pPr>
            <a:lvl4pPr marL="1828800" marR="0" lvl="3"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4pPr>
            <a:lvl5pPr marL="2286000" marR="0" lvl="4"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5pPr>
            <a:lvl6pPr marL="2743200" marR="0" lvl="5"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6pPr>
            <a:lvl7pPr marL="3200400" marR="0" lvl="6"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7pPr>
            <a:lvl8pPr marL="3657600" marR="0" lvl="7"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8pPr>
            <a:lvl9pPr marL="4114800" marR="0" lvl="8"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9pPr>
          </a:lstStyle>
          <a:p>
            <a:endParaRPr/>
          </a:p>
        </p:txBody>
      </p:sp>
      <p:sp>
        <p:nvSpPr>
          <p:cNvPr id="346" name="Shape 346"/>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7" name="Shape 347"/>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348" name="Shape 348"/>
          <p:cNvGrpSpPr/>
          <p:nvPr/>
        </p:nvGrpSpPr>
        <p:grpSpPr>
          <a:xfrm>
            <a:off x="8333378" y="198317"/>
            <a:ext cx="3363158" cy="774702"/>
            <a:chOff x="2217738" y="3189288"/>
            <a:chExt cx="5816600" cy="1339852"/>
          </a:xfrm>
        </p:grpSpPr>
        <p:sp>
          <p:nvSpPr>
            <p:cNvPr id="349" name="Shape 349"/>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0" name="Shape 350"/>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1" name="Shape 351"/>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2" name="Shape 352"/>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3" name="Shape 353"/>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4" name="Shape 354"/>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5" name="Shape 355"/>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6" name="Shape 356"/>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7" name="Shape 357"/>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8" name="Shape 358"/>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9" name="Shape 359"/>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0" name="Shape 360"/>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1" name="Shape 361"/>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2" name="Shape 362"/>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3" name="Shape 363"/>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4" name="Shape 364"/>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65"/>
        <p:cNvGrpSpPr/>
        <p:nvPr/>
      </p:nvGrpSpPr>
      <p:grpSpPr>
        <a:xfrm>
          <a:off x="0" y="0"/>
          <a:ext cx="0" cy="0"/>
          <a:chOff x="0" y="0"/>
          <a:chExt cx="0" cy="0"/>
        </a:xfrm>
      </p:grpSpPr>
      <p:sp>
        <p:nvSpPr>
          <p:cNvPr id="366" name="Shape 366"/>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367" name="Shape 367"/>
          <p:cNvSpPr txBox="1">
            <a:spLocks noGrp="1"/>
          </p:cNvSpPr>
          <p:nvPr>
            <p:ph type="body" idx="1"/>
          </p:nvPr>
        </p:nvSpPr>
        <p:spPr>
          <a:xfrm>
            <a:off x="609600" y="1600201"/>
            <a:ext cx="5384700" cy="4526100"/>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368" name="Shape 368"/>
          <p:cNvSpPr txBox="1">
            <a:spLocks noGrp="1"/>
          </p:cNvSpPr>
          <p:nvPr>
            <p:ph type="body" idx="2"/>
          </p:nvPr>
        </p:nvSpPr>
        <p:spPr>
          <a:xfrm>
            <a:off x="6197600" y="1600201"/>
            <a:ext cx="5384700" cy="4526100"/>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369" name="Shape 369"/>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70" name="Shape 370"/>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371" name="Shape 371"/>
          <p:cNvGrpSpPr/>
          <p:nvPr/>
        </p:nvGrpSpPr>
        <p:grpSpPr>
          <a:xfrm>
            <a:off x="8333378" y="198317"/>
            <a:ext cx="3363158" cy="774702"/>
            <a:chOff x="2217738" y="3189288"/>
            <a:chExt cx="5816600" cy="1339852"/>
          </a:xfrm>
        </p:grpSpPr>
        <p:sp>
          <p:nvSpPr>
            <p:cNvPr id="372" name="Shape 372"/>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3" name="Shape 373"/>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4" name="Shape 374"/>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5" name="Shape 375"/>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6" name="Shape 376"/>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7" name="Shape 377"/>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8" name="Shape 378"/>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9" name="Shape 379"/>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0" name="Shape 380"/>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1" name="Shape 381"/>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2" name="Shape 382"/>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3" name="Shape 383"/>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4" name="Shape 384"/>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5" name="Shape 385"/>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6" name="Shape 386"/>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7" name="Shape 387"/>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8"/>
        <p:cNvGrpSpPr/>
        <p:nvPr/>
      </p:nvGrpSpPr>
      <p:grpSpPr>
        <a:xfrm>
          <a:off x="0" y="0"/>
          <a:ext cx="0" cy="0"/>
          <a:chOff x="0" y="0"/>
          <a:chExt cx="0" cy="0"/>
        </a:xfrm>
      </p:grpSpPr>
      <p:sp>
        <p:nvSpPr>
          <p:cNvPr id="389" name="Shape 389"/>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390" name="Shape 390"/>
          <p:cNvSpPr txBox="1">
            <a:spLocks noGrp="1"/>
          </p:cNvSpPr>
          <p:nvPr>
            <p:ph type="body" idx="1"/>
          </p:nvPr>
        </p:nvSpPr>
        <p:spPr>
          <a:xfrm>
            <a:off x="609600" y="1535113"/>
            <a:ext cx="5386800" cy="639900"/>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391" name="Shape 391"/>
          <p:cNvSpPr txBox="1">
            <a:spLocks noGrp="1"/>
          </p:cNvSpPr>
          <p:nvPr>
            <p:ph type="body" idx="2"/>
          </p:nvPr>
        </p:nvSpPr>
        <p:spPr>
          <a:xfrm>
            <a:off x="609600" y="2174875"/>
            <a:ext cx="5386800" cy="39513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392" name="Shape 392"/>
          <p:cNvSpPr txBox="1">
            <a:spLocks noGrp="1"/>
          </p:cNvSpPr>
          <p:nvPr>
            <p:ph type="body" idx="3"/>
          </p:nvPr>
        </p:nvSpPr>
        <p:spPr>
          <a:xfrm>
            <a:off x="6193372" y="1535113"/>
            <a:ext cx="5388900" cy="639900"/>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393" name="Shape 393"/>
          <p:cNvSpPr txBox="1">
            <a:spLocks noGrp="1"/>
          </p:cNvSpPr>
          <p:nvPr>
            <p:ph type="body" idx="4"/>
          </p:nvPr>
        </p:nvSpPr>
        <p:spPr>
          <a:xfrm>
            <a:off x="6193372" y="2174875"/>
            <a:ext cx="5388900" cy="39513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394" name="Shape 394"/>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5" name="Shape 395"/>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396" name="Shape 396"/>
          <p:cNvGrpSpPr/>
          <p:nvPr/>
        </p:nvGrpSpPr>
        <p:grpSpPr>
          <a:xfrm>
            <a:off x="8333378" y="198317"/>
            <a:ext cx="3363158" cy="774702"/>
            <a:chOff x="2217738" y="3189288"/>
            <a:chExt cx="5816600" cy="1339852"/>
          </a:xfrm>
        </p:grpSpPr>
        <p:sp>
          <p:nvSpPr>
            <p:cNvPr id="397" name="Shape 397"/>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98" name="Shape 398"/>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99" name="Shape 399"/>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0" name="Shape 400"/>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1" name="Shape 401"/>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2" name="Shape 402"/>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3" name="Shape 403"/>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4" name="Shape 404"/>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5" name="Shape 405"/>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6" name="Shape 406"/>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7" name="Shape 407"/>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8" name="Shape 408"/>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9" name="Shape 409"/>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10" name="Shape 410"/>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11" name="Shape 411"/>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12" name="Shape 412"/>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13"/>
        <p:cNvGrpSpPr/>
        <p:nvPr/>
      </p:nvGrpSpPr>
      <p:grpSpPr>
        <a:xfrm>
          <a:off x="0" y="0"/>
          <a:ext cx="0" cy="0"/>
          <a:chOff x="0" y="0"/>
          <a:chExt cx="0" cy="0"/>
        </a:xfrm>
      </p:grpSpPr>
      <p:sp>
        <p:nvSpPr>
          <p:cNvPr id="414" name="Shape 414"/>
          <p:cNvSpPr txBox="1">
            <a:spLocks noGrp="1"/>
          </p:cNvSpPr>
          <p:nvPr>
            <p:ph type="title"/>
          </p:nvPr>
        </p:nvSpPr>
        <p:spPr>
          <a:xfrm>
            <a:off x="609605" y="273049"/>
            <a:ext cx="4011000" cy="1162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15" name="Shape 415"/>
          <p:cNvSpPr txBox="1">
            <a:spLocks noGrp="1"/>
          </p:cNvSpPr>
          <p:nvPr>
            <p:ph type="body" idx="1"/>
          </p:nvPr>
        </p:nvSpPr>
        <p:spPr>
          <a:xfrm>
            <a:off x="4766733" y="1435103"/>
            <a:ext cx="6815700" cy="4691100"/>
          </a:xfrm>
          <a:prstGeom prst="rect">
            <a:avLst/>
          </a:prstGeom>
          <a:noFill/>
          <a:ln>
            <a:noFill/>
          </a:ln>
        </p:spPr>
        <p:txBody>
          <a:bodyPr spcFirstLastPara="1" wrap="square" lIns="91425" tIns="91425" rIns="91425" bIns="91425" anchor="t" anchorCtr="0"/>
          <a:lstStyle>
            <a:lvl1pPr marL="457200" marR="0" lvl="0" indent="-499554" algn="l" rtl="0">
              <a:spcBef>
                <a:spcPts val="853"/>
              </a:spcBef>
              <a:spcAft>
                <a:spcPts val="0"/>
              </a:spcAft>
              <a:buClr>
                <a:schemeClr val="dk1"/>
              </a:buClr>
              <a:buSzPts val="4267"/>
              <a:buFont typeface="Arial"/>
              <a:buChar char="•"/>
              <a:defRPr sz="4267" b="0" i="0" u="none" strike="noStrike" cap="none">
                <a:solidFill>
                  <a:schemeClr val="dk1"/>
                </a:solidFill>
                <a:latin typeface="Calibri"/>
                <a:ea typeface="Calibri"/>
                <a:cs typeface="Calibri"/>
                <a:sym typeface="Calibri"/>
              </a:defRPr>
            </a:lvl1pPr>
            <a:lvl2pPr marL="914400" marR="0" lvl="1"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416" name="Shape 416"/>
          <p:cNvSpPr txBox="1">
            <a:spLocks noGrp="1"/>
          </p:cNvSpPr>
          <p:nvPr>
            <p:ph type="body" idx="2"/>
          </p:nvPr>
        </p:nvSpPr>
        <p:spPr>
          <a:xfrm>
            <a:off x="609605" y="1435103"/>
            <a:ext cx="4011000" cy="4691100"/>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417" name="Shape 417"/>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8" name="Shape 418"/>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19" name="Shape 419"/>
          <p:cNvGrpSpPr/>
          <p:nvPr/>
        </p:nvGrpSpPr>
        <p:grpSpPr>
          <a:xfrm>
            <a:off x="8333378" y="198317"/>
            <a:ext cx="3363158" cy="774702"/>
            <a:chOff x="2217738" y="3189288"/>
            <a:chExt cx="5816600" cy="1339852"/>
          </a:xfrm>
        </p:grpSpPr>
        <p:sp>
          <p:nvSpPr>
            <p:cNvPr id="420" name="Shape 420"/>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1" name="Shape 421"/>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2" name="Shape 422"/>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3" name="Shape 423"/>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4" name="Shape 424"/>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5" name="Shape 425"/>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6" name="Shape 426"/>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7" name="Shape 427"/>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8" name="Shape 428"/>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29" name="Shape 429"/>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0" name="Shape 430"/>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1" name="Shape 431"/>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2" name="Shape 432"/>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3" name="Shape 433"/>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4" name="Shape 434"/>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35" name="Shape 435"/>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 name="Shape 4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5" name="Shape 45"/>
          <p:cNvGrpSpPr/>
          <p:nvPr/>
        </p:nvGrpSpPr>
        <p:grpSpPr>
          <a:xfrm>
            <a:off x="8333464" y="198440"/>
            <a:ext cx="3363384" cy="774753"/>
            <a:chOff x="2217738" y="3189288"/>
            <a:chExt cx="5816600" cy="1339850"/>
          </a:xfrm>
        </p:grpSpPr>
        <p:sp>
          <p:nvSpPr>
            <p:cNvPr id="46" name="Shape 4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 name="Shape 4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8" name="Shape 4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9" name="Shape 4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0" name="Shape 5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1" name="Shape 5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2" name="Shape 5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3" name="Shape 5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4" name="Shape 5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5" name="Shape 5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6" name="Shape 5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7" name="Shape 5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8" name="Shape 5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9" name="Shape 5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0" name="Shape 6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1" name="Shape 6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36"/>
        <p:cNvGrpSpPr/>
        <p:nvPr/>
      </p:nvGrpSpPr>
      <p:grpSpPr>
        <a:xfrm>
          <a:off x="0" y="0"/>
          <a:ext cx="0" cy="0"/>
          <a:chOff x="0" y="0"/>
          <a:chExt cx="0" cy="0"/>
        </a:xfrm>
      </p:grpSpPr>
      <p:sp>
        <p:nvSpPr>
          <p:cNvPr id="437" name="Shape 437"/>
          <p:cNvSpPr txBox="1">
            <a:spLocks noGrp="1"/>
          </p:cNvSpPr>
          <p:nvPr>
            <p:ph type="title"/>
          </p:nvPr>
        </p:nvSpPr>
        <p:spPr>
          <a:xfrm>
            <a:off x="2389717" y="4800601"/>
            <a:ext cx="7315200" cy="5667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38" name="Shape 438"/>
          <p:cNvSpPr>
            <a:spLocks noGrp="1"/>
          </p:cNvSpPr>
          <p:nvPr>
            <p:ph type="pic" idx="2"/>
          </p:nvPr>
        </p:nvSpPr>
        <p:spPr>
          <a:xfrm>
            <a:off x="2389717" y="1032933"/>
            <a:ext cx="7315200" cy="3694500"/>
          </a:xfrm>
          <a:prstGeom prst="rect">
            <a:avLst/>
          </a:prstGeom>
          <a:noFill/>
          <a:ln>
            <a:noFill/>
          </a:ln>
        </p:spPr>
        <p:txBody>
          <a:bodyPr spcFirstLastPara="1" wrap="square" lIns="91425" tIns="91425" rIns="91425" bIns="91425" anchor="t" anchorCtr="0"/>
          <a:lstStyle>
            <a:lvl1pPr marR="0" lvl="0" algn="l" rtl="0">
              <a:spcBef>
                <a:spcPts val="853"/>
              </a:spcBef>
              <a:spcAft>
                <a:spcPts val="0"/>
              </a:spcAft>
              <a:buClr>
                <a:schemeClr val="dk1"/>
              </a:buClr>
              <a:buSzPts val="4267"/>
              <a:buFont typeface="Arial"/>
              <a:buNone/>
              <a:defRPr sz="4267" b="0" i="0" u="none" strike="noStrike" cap="none">
                <a:solidFill>
                  <a:schemeClr val="dk1"/>
                </a:solidFill>
                <a:latin typeface="Calibri"/>
                <a:ea typeface="Calibri"/>
                <a:cs typeface="Calibri"/>
                <a:sym typeface="Calibri"/>
              </a:defRPr>
            </a:lvl1pPr>
            <a:lvl2pPr marR="0" lvl="1" algn="l" rtl="0">
              <a:spcBef>
                <a:spcPts val="747"/>
              </a:spcBef>
              <a:spcAft>
                <a:spcPts val="0"/>
              </a:spcAft>
              <a:buClr>
                <a:schemeClr val="dk1"/>
              </a:buClr>
              <a:buSzPts val="3733"/>
              <a:buFont typeface="Arial"/>
              <a:buNone/>
              <a:defRPr sz="3733" b="0" i="0" u="none" strike="noStrike" cap="none">
                <a:solidFill>
                  <a:schemeClr val="dk1"/>
                </a:solidFill>
                <a:latin typeface="Calibri"/>
                <a:ea typeface="Calibri"/>
                <a:cs typeface="Calibri"/>
                <a:sym typeface="Calibri"/>
              </a:defRPr>
            </a:lvl2pPr>
            <a:lvl3pPr marR="0" lvl="2"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3pPr>
            <a:lvl4pPr marR="0" lvl="3"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4pPr>
            <a:lvl5pPr marR="0" lvl="4"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5pPr>
            <a:lvl6pPr marR="0" lvl="5"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6pPr>
            <a:lvl7pPr marR="0" lvl="6"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7pPr>
            <a:lvl8pPr marR="0" lvl="7"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8pPr>
            <a:lvl9pPr marR="0" lvl="8"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9pPr>
          </a:lstStyle>
          <a:p>
            <a:endParaRPr/>
          </a:p>
        </p:txBody>
      </p:sp>
      <p:sp>
        <p:nvSpPr>
          <p:cNvPr id="439" name="Shape 439"/>
          <p:cNvSpPr txBox="1">
            <a:spLocks noGrp="1"/>
          </p:cNvSpPr>
          <p:nvPr>
            <p:ph type="body" idx="1"/>
          </p:nvPr>
        </p:nvSpPr>
        <p:spPr>
          <a:xfrm>
            <a:off x="2389717" y="5367339"/>
            <a:ext cx="7315200" cy="804900"/>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440" name="Shape 440"/>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1" name="Shape 441"/>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42" name="Shape 442"/>
          <p:cNvGrpSpPr/>
          <p:nvPr/>
        </p:nvGrpSpPr>
        <p:grpSpPr>
          <a:xfrm>
            <a:off x="8333378" y="198317"/>
            <a:ext cx="3363158" cy="774702"/>
            <a:chOff x="2217738" y="3189288"/>
            <a:chExt cx="5816600" cy="1339852"/>
          </a:xfrm>
        </p:grpSpPr>
        <p:sp>
          <p:nvSpPr>
            <p:cNvPr id="443" name="Shape 443"/>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4" name="Shape 444"/>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5" name="Shape 445"/>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6" name="Shape 446"/>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7" name="Shape 447"/>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8" name="Shape 448"/>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49" name="Shape 449"/>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0" name="Shape 450"/>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1" name="Shape 451"/>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2" name="Shape 452"/>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3" name="Shape 453"/>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4" name="Shape 454"/>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5" name="Shape 455"/>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6" name="Shape 456"/>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7" name="Shape 457"/>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58" name="Shape 458"/>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59"/>
        <p:cNvGrpSpPr/>
        <p:nvPr/>
      </p:nvGrpSpPr>
      <p:grpSpPr>
        <a:xfrm>
          <a:off x="0" y="0"/>
          <a:ext cx="0" cy="0"/>
          <a:chOff x="0" y="0"/>
          <a:chExt cx="0" cy="0"/>
        </a:xfrm>
      </p:grpSpPr>
      <p:sp>
        <p:nvSpPr>
          <p:cNvPr id="460" name="Shape 460"/>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61" name="Shape 461"/>
          <p:cNvSpPr txBox="1">
            <a:spLocks noGrp="1"/>
          </p:cNvSpPr>
          <p:nvPr>
            <p:ph type="body" idx="1"/>
          </p:nvPr>
        </p:nvSpPr>
        <p:spPr>
          <a:xfrm rot="5400000">
            <a:off x="3856050" y="-1646247"/>
            <a:ext cx="4479900" cy="109728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462" name="Shape 462"/>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63" name="Shape 463"/>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64" name="Shape 464"/>
          <p:cNvGrpSpPr/>
          <p:nvPr/>
        </p:nvGrpSpPr>
        <p:grpSpPr>
          <a:xfrm>
            <a:off x="8333378" y="198317"/>
            <a:ext cx="3363158" cy="774702"/>
            <a:chOff x="2217738" y="3189288"/>
            <a:chExt cx="5816600" cy="1339852"/>
          </a:xfrm>
        </p:grpSpPr>
        <p:sp>
          <p:nvSpPr>
            <p:cNvPr id="465" name="Shape 465"/>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66" name="Shape 466"/>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67" name="Shape 467"/>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68" name="Shape 468"/>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69" name="Shape 469"/>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0" name="Shape 470"/>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1" name="Shape 471"/>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2" name="Shape 472"/>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3" name="Shape 473"/>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4" name="Shape 474"/>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5" name="Shape 475"/>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6" name="Shape 476"/>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7" name="Shape 477"/>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8" name="Shape 478"/>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9" name="Shape 479"/>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80" name="Shape 480"/>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81"/>
        <p:cNvGrpSpPr/>
        <p:nvPr/>
      </p:nvGrpSpPr>
      <p:grpSpPr>
        <a:xfrm>
          <a:off x="0" y="0"/>
          <a:ext cx="0" cy="0"/>
          <a:chOff x="0" y="0"/>
          <a:chExt cx="0" cy="0"/>
        </a:xfrm>
      </p:grpSpPr>
      <p:sp>
        <p:nvSpPr>
          <p:cNvPr id="482" name="Shape 482"/>
          <p:cNvSpPr txBox="1">
            <a:spLocks noGrp="1"/>
          </p:cNvSpPr>
          <p:nvPr>
            <p:ph type="title"/>
          </p:nvPr>
        </p:nvSpPr>
        <p:spPr>
          <a:xfrm rot="5400000">
            <a:off x="7285050" y="1828790"/>
            <a:ext cx="5851500" cy="27432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83" name="Shape 483"/>
          <p:cNvSpPr txBox="1">
            <a:spLocks noGrp="1"/>
          </p:cNvSpPr>
          <p:nvPr>
            <p:ph type="body" idx="1"/>
          </p:nvPr>
        </p:nvSpPr>
        <p:spPr>
          <a:xfrm rot="5400000">
            <a:off x="1697000" y="-812860"/>
            <a:ext cx="5851500" cy="80265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484" name="Shape 484"/>
          <p:cNvSpPr txBox="1">
            <a:spLocks noGrp="1"/>
          </p:cNvSpPr>
          <p:nvPr>
            <p:ph type="dt" idx="10"/>
          </p:nvPr>
        </p:nvSpPr>
        <p:spPr>
          <a:xfrm>
            <a:off x="609600" y="6356352"/>
            <a:ext cx="2844900" cy="36510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5" name="Shape 485"/>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6" name="Shape 486"/>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95"/>
        <p:cNvGrpSpPr/>
        <p:nvPr/>
      </p:nvGrpSpPr>
      <p:grpSpPr>
        <a:xfrm>
          <a:off x="0" y="0"/>
          <a:ext cx="0" cy="0"/>
          <a:chOff x="0" y="0"/>
          <a:chExt cx="0" cy="0"/>
        </a:xfrm>
      </p:grpSpPr>
      <p:sp>
        <p:nvSpPr>
          <p:cNvPr id="496" name="Shape 496"/>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97" name="Shape 497"/>
          <p:cNvSpPr txBox="1">
            <a:spLocks noGrp="1"/>
          </p:cNvSpPr>
          <p:nvPr>
            <p:ph type="body" idx="1"/>
          </p:nvPr>
        </p:nvSpPr>
        <p:spPr>
          <a:xfrm>
            <a:off x="609600" y="1600201"/>
            <a:ext cx="10972800" cy="44799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98" name="Shape 498"/>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9" name="Shape 499"/>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rgbClr val="888888"/>
                </a:solidFill>
                <a:latin typeface="Calibri"/>
                <a:ea typeface="Calibri"/>
                <a:cs typeface="Calibri"/>
                <a:sym typeface="Calibri"/>
              </a:defRPr>
            </a:lvl1pPr>
            <a:lvl2pPr marL="0" marR="0" lvl="1" indent="0" algn="r" rtl="0">
              <a:spcBef>
                <a:spcPts val="0"/>
              </a:spcBef>
              <a:buNone/>
              <a:defRPr sz="1050" b="0" i="0" u="none" strike="noStrike" cap="none">
                <a:solidFill>
                  <a:srgbClr val="888888"/>
                </a:solidFill>
                <a:latin typeface="Calibri"/>
                <a:ea typeface="Calibri"/>
                <a:cs typeface="Calibri"/>
                <a:sym typeface="Calibri"/>
              </a:defRPr>
            </a:lvl2pPr>
            <a:lvl3pPr marL="0" marR="0" lvl="2" indent="0" algn="r" rtl="0">
              <a:spcBef>
                <a:spcPts val="0"/>
              </a:spcBef>
              <a:buNone/>
              <a:defRPr sz="1050" b="0" i="0" u="none" strike="noStrike" cap="none">
                <a:solidFill>
                  <a:srgbClr val="888888"/>
                </a:solidFill>
                <a:latin typeface="Calibri"/>
                <a:ea typeface="Calibri"/>
                <a:cs typeface="Calibri"/>
                <a:sym typeface="Calibri"/>
              </a:defRPr>
            </a:lvl3pPr>
            <a:lvl4pPr marL="0" marR="0" lvl="3" indent="0" algn="r" rtl="0">
              <a:spcBef>
                <a:spcPts val="0"/>
              </a:spcBef>
              <a:buNone/>
              <a:defRPr sz="1050" b="0" i="0" u="none" strike="noStrike" cap="none">
                <a:solidFill>
                  <a:srgbClr val="888888"/>
                </a:solidFill>
                <a:latin typeface="Calibri"/>
                <a:ea typeface="Calibri"/>
                <a:cs typeface="Calibri"/>
                <a:sym typeface="Calibri"/>
              </a:defRPr>
            </a:lvl4pPr>
            <a:lvl5pPr marL="0" marR="0" lvl="4" indent="0" algn="r" rtl="0">
              <a:spcBef>
                <a:spcPts val="0"/>
              </a:spcBef>
              <a:buNone/>
              <a:defRPr sz="1050" b="0" i="0" u="none" strike="noStrike" cap="none">
                <a:solidFill>
                  <a:srgbClr val="888888"/>
                </a:solidFill>
                <a:latin typeface="Calibri"/>
                <a:ea typeface="Calibri"/>
                <a:cs typeface="Calibri"/>
                <a:sym typeface="Calibri"/>
              </a:defRPr>
            </a:lvl5pPr>
            <a:lvl6pPr marL="0" marR="0" lvl="5" indent="0" algn="r" rtl="0">
              <a:spcBef>
                <a:spcPts val="0"/>
              </a:spcBef>
              <a:buNone/>
              <a:defRPr sz="1050" b="0" i="0" u="none" strike="noStrike" cap="none">
                <a:solidFill>
                  <a:srgbClr val="888888"/>
                </a:solidFill>
                <a:latin typeface="Calibri"/>
                <a:ea typeface="Calibri"/>
                <a:cs typeface="Calibri"/>
                <a:sym typeface="Calibri"/>
              </a:defRPr>
            </a:lvl6pPr>
            <a:lvl7pPr marL="0" marR="0" lvl="6" indent="0" algn="r" rtl="0">
              <a:spcBef>
                <a:spcPts val="0"/>
              </a:spcBef>
              <a:buNone/>
              <a:defRPr sz="1050" b="0" i="0" u="none" strike="noStrike" cap="none">
                <a:solidFill>
                  <a:srgbClr val="888888"/>
                </a:solidFill>
                <a:latin typeface="Calibri"/>
                <a:ea typeface="Calibri"/>
                <a:cs typeface="Calibri"/>
                <a:sym typeface="Calibri"/>
              </a:defRPr>
            </a:lvl7pPr>
            <a:lvl8pPr marL="0" marR="0" lvl="7" indent="0" algn="r" rtl="0">
              <a:spcBef>
                <a:spcPts val="0"/>
              </a:spcBef>
              <a:buNone/>
              <a:defRPr sz="1050" b="0" i="0" u="none" strike="noStrike" cap="none">
                <a:solidFill>
                  <a:srgbClr val="888888"/>
                </a:solidFill>
                <a:latin typeface="Calibri"/>
                <a:ea typeface="Calibri"/>
                <a:cs typeface="Calibri"/>
                <a:sym typeface="Calibri"/>
              </a:defRPr>
            </a:lvl8pPr>
            <a:lvl9pPr marL="0" marR="0" lvl="8" indent="0" algn="r" rtl="0">
              <a:spcBef>
                <a:spcPts val="0"/>
              </a:spcBef>
              <a:buNone/>
              <a:defRPr sz="105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500" name="Shape 500"/>
          <p:cNvGrpSpPr/>
          <p:nvPr/>
        </p:nvGrpSpPr>
        <p:grpSpPr>
          <a:xfrm>
            <a:off x="8333600" y="284643"/>
            <a:ext cx="3363739" cy="581094"/>
            <a:chOff x="2217738" y="3189288"/>
            <a:chExt cx="5816600" cy="1339852"/>
          </a:xfrm>
        </p:grpSpPr>
        <p:sp>
          <p:nvSpPr>
            <p:cNvPr id="501" name="Shape 501"/>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2" name="Shape 502"/>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3" name="Shape 503"/>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4" name="Shape 504"/>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5" name="Shape 505"/>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6" name="Shape 506"/>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7" name="Shape 507"/>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8" name="Shape 508"/>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9" name="Shape 509"/>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0" name="Shape 510"/>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1" name="Shape 511"/>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2" name="Shape 512"/>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3" name="Shape 513"/>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4" name="Shape 514"/>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5" name="Shape 515"/>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6" name="Shape 516"/>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17"/>
        <p:cNvGrpSpPr/>
        <p:nvPr/>
      </p:nvGrpSpPr>
      <p:grpSpPr>
        <a:xfrm>
          <a:off x="0" y="0"/>
          <a:ext cx="0" cy="0"/>
          <a:chOff x="0" y="0"/>
          <a:chExt cx="0" cy="0"/>
        </a:xfrm>
      </p:grpSpPr>
      <p:sp>
        <p:nvSpPr>
          <p:cNvPr id="518" name="Shape 518"/>
          <p:cNvSpPr txBox="1">
            <a:spLocks noGrp="1"/>
          </p:cNvSpPr>
          <p:nvPr>
            <p:ph type="ctrTitle"/>
          </p:nvPr>
        </p:nvSpPr>
        <p:spPr>
          <a:xfrm>
            <a:off x="914400" y="3873500"/>
            <a:ext cx="10363200" cy="7527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519" name="Shape 519"/>
          <p:cNvSpPr txBox="1">
            <a:spLocks noGrp="1"/>
          </p:cNvSpPr>
          <p:nvPr>
            <p:ph type="subTitle" idx="1"/>
          </p:nvPr>
        </p:nvSpPr>
        <p:spPr>
          <a:xfrm>
            <a:off x="1828800" y="4779818"/>
            <a:ext cx="8534400" cy="1024200"/>
          </a:xfrm>
          <a:prstGeom prst="rect">
            <a:avLst/>
          </a:prstGeom>
          <a:noFill/>
          <a:ln>
            <a:noFill/>
          </a:ln>
        </p:spPr>
        <p:txBody>
          <a:bodyPr spcFirstLastPara="1" wrap="square" lIns="91425" tIns="91425" rIns="91425" bIns="91425" anchor="t" anchorCtr="0"/>
          <a:lstStyle>
            <a:lvl1pPr marR="0" lvl="0"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R="0" lvl="1"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520" name="Shape 520"/>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1" name="Shape 521"/>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522" name="Shape 522"/>
          <p:cNvGrpSpPr/>
          <p:nvPr/>
        </p:nvGrpSpPr>
        <p:grpSpPr>
          <a:xfrm>
            <a:off x="3251270" y="603388"/>
            <a:ext cx="5910020" cy="3024416"/>
            <a:chOff x="2488925" y="1188997"/>
            <a:chExt cx="5502300" cy="3754241"/>
          </a:xfrm>
        </p:grpSpPr>
        <p:grpSp>
          <p:nvGrpSpPr>
            <p:cNvPr id="523" name="Shape 523"/>
            <p:cNvGrpSpPr/>
            <p:nvPr/>
          </p:nvGrpSpPr>
          <p:grpSpPr>
            <a:xfrm>
              <a:off x="2720140" y="1188997"/>
              <a:ext cx="5021032" cy="3265392"/>
              <a:chOff x="2676525" y="1292225"/>
              <a:chExt cx="4862514" cy="3162301"/>
            </a:xfrm>
          </p:grpSpPr>
          <p:sp>
            <p:nvSpPr>
              <p:cNvPr id="524" name="Shape 524"/>
              <p:cNvSpPr/>
              <p:nvPr/>
            </p:nvSpPr>
            <p:spPr>
              <a:xfrm>
                <a:off x="2676525" y="3671888"/>
                <a:ext cx="561976" cy="763588"/>
              </a:xfrm>
              <a:custGeom>
                <a:avLst/>
                <a:gdLst/>
                <a:ahLst/>
                <a:cxnLst/>
                <a:rect l="0" t="0" r="0" b="0"/>
                <a:pathLst>
                  <a:path w="876" h="1189" extrusionOk="0">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5" name="Shape 525"/>
              <p:cNvSpPr/>
              <p:nvPr/>
            </p:nvSpPr>
            <p:spPr>
              <a:xfrm>
                <a:off x="3136900" y="3892550"/>
                <a:ext cx="439739" cy="561976"/>
              </a:xfrm>
              <a:custGeom>
                <a:avLst/>
                <a:gdLst/>
                <a:ahLst/>
                <a:cxnLst/>
                <a:rect l="0" t="0" r="0" b="0"/>
                <a:pathLst>
                  <a:path w="688" h="876" extrusionOk="0">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6" name="Shape 526"/>
              <p:cNvSpPr/>
              <p:nvPr/>
            </p:nvSpPr>
            <p:spPr>
              <a:xfrm>
                <a:off x="3616325" y="3671888"/>
                <a:ext cx="161925" cy="763588"/>
              </a:xfrm>
              <a:custGeom>
                <a:avLst/>
                <a:gdLst/>
                <a:ahLst/>
                <a:cxnLst/>
                <a:rect l="0" t="0" r="0" b="0"/>
                <a:pathLst>
                  <a:path w="251" h="1189" extrusionOk="0">
                    <a:moveTo>
                      <a:pt x="250" y="0"/>
                    </a:moveTo>
                    <a:lnTo>
                      <a:pt x="250" y="1188"/>
                    </a:lnTo>
                    <a:lnTo>
                      <a:pt x="0" y="1188"/>
                    </a:lnTo>
                    <a:lnTo>
                      <a:pt x="0" y="0"/>
                    </a:lnTo>
                    <a:lnTo>
                      <a:pt x="25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7" name="Shape 527"/>
              <p:cNvSpPr/>
              <p:nvPr/>
            </p:nvSpPr>
            <p:spPr>
              <a:xfrm>
                <a:off x="3856038" y="3671888"/>
                <a:ext cx="141287" cy="763588"/>
              </a:xfrm>
              <a:custGeom>
                <a:avLst/>
                <a:gdLst/>
                <a:ahLst/>
                <a:cxnLst/>
                <a:rect l="0" t="0" r="0" b="0"/>
                <a:pathLst>
                  <a:path w="219" h="1189" extrusionOk="0">
                    <a:moveTo>
                      <a:pt x="218" y="0"/>
                    </a:moveTo>
                    <a:lnTo>
                      <a:pt x="218" y="1188"/>
                    </a:lnTo>
                    <a:lnTo>
                      <a:pt x="0" y="1188"/>
                    </a:lnTo>
                    <a:lnTo>
                      <a:pt x="0" y="0"/>
                    </a:lnTo>
                    <a:lnTo>
                      <a:pt x="218"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8" name="Shape 528"/>
              <p:cNvSpPr/>
              <p:nvPr/>
            </p:nvSpPr>
            <p:spPr>
              <a:xfrm>
                <a:off x="4033838" y="3892550"/>
                <a:ext cx="420687" cy="561976"/>
              </a:xfrm>
              <a:custGeom>
                <a:avLst/>
                <a:gdLst/>
                <a:ahLst/>
                <a:cxnLst/>
                <a:rect l="0" t="0" r="0" b="0"/>
                <a:pathLst>
                  <a:path w="657" h="876" extrusionOk="0">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9" name="Shape 529"/>
              <p:cNvSpPr/>
              <p:nvPr/>
            </p:nvSpPr>
            <p:spPr>
              <a:xfrm>
                <a:off x="4435475" y="3913188"/>
                <a:ext cx="798513" cy="522287"/>
              </a:xfrm>
              <a:custGeom>
                <a:avLst/>
                <a:gdLst/>
                <a:ahLst/>
                <a:cxnLst/>
                <a:rect l="0" t="0" r="0" b="0"/>
                <a:pathLst>
                  <a:path w="1250" h="814" extrusionOk="0">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0" name="Shape 530"/>
              <p:cNvSpPr/>
              <p:nvPr/>
            </p:nvSpPr>
            <p:spPr>
              <a:xfrm>
                <a:off x="5233988" y="3671888"/>
                <a:ext cx="401637" cy="763588"/>
              </a:xfrm>
              <a:custGeom>
                <a:avLst/>
                <a:gdLst/>
                <a:ahLst/>
                <a:cxnLst/>
                <a:rect l="0" t="0" r="0" b="0"/>
                <a:pathLst>
                  <a:path w="626" h="1189" extrusionOk="0">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1" name="Shape 531"/>
              <p:cNvSpPr/>
              <p:nvPr/>
            </p:nvSpPr>
            <p:spPr>
              <a:xfrm>
                <a:off x="5654675" y="3892550"/>
                <a:ext cx="420689" cy="561976"/>
              </a:xfrm>
              <a:custGeom>
                <a:avLst/>
                <a:gdLst/>
                <a:ahLst/>
                <a:cxnLst/>
                <a:rect l="0" t="0" r="0" b="0"/>
                <a:pathLst>
                  <a:path w="657" h="876" extrusionOk="0">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2" name="Shape 532"/>
              <p:cNvSpPr/>
              <p:nvPr/>
            </p:nvSpPr>
            <p:spPr>
              <a:xfrm>
                <a:off x="6115050" y="3671888"/>
                <a:ext cx="141288" cy="763588"/>
              </a:xfrm>
              <a:custGeom>
                <a:avLst/>
                <a:gdLst/>
                <a:ahLst/>
                <a:cxnLst/>
                <a:rect l="0" t="0" r="0" b="0"/>
                <a:pathLst>
                  <a:path w="220" h="1189" extrusionOk="0">
                    <a:moveTo>
                      <a:pt x="219" y="0"/>
                    </a:moveTo>
                    <a:lnTo>
                      <a:pt x="219" y="1188"/>
                    </a:lnTo>
                    <a:lnTo>
                      <a:pt x="0" y="1188"/>
                    </a:lnTo>
                    <a:lnTo>
                      <a:pt x="0" y="0"/>
                    </a:lnTo>
                    <a:lnTo>
                      <a:pt x="219"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3" name="Shape 533"/>
              <p:cNvSpPr/>
              <p:nvPr/>
            </p:nvSpPr>
            <p:spPr>
              <a:xfrm>
                <a:off x="6316663" y="3671888"/>
                <a:ext cx="420687" cy="782636"/>
              </a:xfrm>
              <a:custGeom>
                <a:avLst/>
                <a:gdLst/>
                <a:ahLst/>
                <a:cxnLst/>
                <a:rect l="0" t="0" r="0" b="0"/>
                <a:pathLst>
                  <a:path w="658" h="1220" extrusionOk="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4" name="Shape 534"/>
              <p:cNvSpPr/>
              <p:nvPr/>
            </p:nvSpPr>
            <p:spPr>
              <a:xfrm>
                <a:off x="6777038" y="3892550"/>
                <a:ext cx="441325" cy="561976"/>
              </a:xfrm>
              <a:custGeom>
                <a:avLst/>
                <a:gdLst/>
                <a:ahLst/>
                <a:cxnLst/>
                <a:rect l="0" t="0" r="0" b="0"/>
                <a:pathLst>
                  <a:path w="689" h="876" extrusionOk="0">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5" name="Shape 535"/>
              <p:cNvSpPr/>
              <p:nvPr/>
            </p:nvSpPr>
            <p:spPr>
              <a:xfrm>
                <a:off x="7256463" y="3892550"/>
                <a:ext cx="282576" cy="542925"/>
              </a:xfrm>
              <a:custGeom>
                <a:avLst/>
                <a:gdLst/>
                <a:ahLst/>
                <a:cxnLst/>
                <a:rect l="0" t="0" r="0" b="0"/>
                <a:pathLst>
                  <a:path w="439" h="845" extrusionOk="0">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6" name="Shape 536"/>
              <p:cNvSpPr/>
              <p:nvPr/>
            </p:nvSpPr>
            <p:spPr>
              <a:xfrm>
                <a:off x="4757738" y="2390775"/>
                <a:ext cx="681037" cy="739774"/>
              </a:xfrm>
              <a:custGeom>
                <a:avLst/>
                <a:gdLst/>
                <a:ahLst/>
                <a:cxnLst/>
                <a:rect l="0" t="0" r="0" b="0"/>
                <a:pathLst>
                  <a:path w="1062" h="1157" extrusionOk="0">
                    <a:moveTo>
                      <a:pt x="1061" y="1156"/>
                    </a:moveTo>
                    <a:lnTo>
                      <a:pt x="0" y="1156"/>
                    </a:lnTo>
                    <a:lnTo>
                      <a:pt x="0" y="0"/>
                    </a:lnTo>
                    <a:lnTo>
                      <a:pt x="1061" y="0"/>
                    </a:lnTo>
                    <a:lnTo>
                      <a:pt x="1061" y="1156"/>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7" name="Shape 537"/>
              <p:cNvSpPr/>
              <p:nvPr/>
            </p:nvSpPr>
            <p:spPr>
              <a:xfrm>
                <a:off x="4214813" y="1952625"/>
                <a:ext cx="620713" cy="180975"/>
              </a:xfrm>
              <a:custGeom>
                <a:avLst/>
                <a:gdLst/>
                <a:ahLst/>
                <a:cxnLst/>
                <a:rect l="0" t="0" r="0" b="0"/>
                <a:pathLst>
                  <a:path w="970" h="282" extrusionOk="0">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8" name="Shape 538"/>
              <p:cNvSpPr/>
              <p:nvPr/>
            </p:nvSpPr>
            <p:spPr>
              <a:xfrm>
                <a:off x="4456113" y="1292225"/>
                <a:ext cx="1239836" cy="801687"/>
              </a:xfrm>
              <a:custGeom>
                <a:avLst/>
                <a:gdLst/>
                <a:ahLst/>
                <a:cxnLst/>
                <a:rect l="0" t="0" r="0" b="0"/>
                <a:pathLst>
                  <a:path w="1938" h="1252" extrusionOk="0">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9" name="Shape 539"/>
              <p:cNvSpPr/>
              <p:nvPr/>
            </p:nvSpPr>
            <p:spPr>
              <a:xfrm>
                <a:off x="4214813" y="2149475"/>
                <a:ext cx="1700212" cy="1220790"/>
              </a:xfrm>
              <a:custGeom>
                <a:avLst/>
                <a:gdLst/>
                <a:ahLst/>
                <a:cxnLst/>
                <a:rect l="0" t="0" r="0" b="0"/>
                <a:pathLst>
                  <a:path w="2656" h="1907" extrusionOk="0">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40" name="Shape 540"/>
            <p:cNvSpPr txBox="1"/>
            <p:nvPr/>
          </p:nvSpPr>
          <p:spPr>
            <a:xfrm>
              <a:off x="2488925" y="4465638"/>
              <a:ext cx="5502300" cy="477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900">
                  <a:solidFill>
                    <a:srgbClr val="5C666F"/>
                  </a:solidFill>
                  <a:latin typeface="Arial"/>
                  <a:ea typeface="Arial"/>
                  <a:cs typeface="Arial"/>
                  <a:sym typeface="Arial"/>
                </a:rPr>
                <a:t>The Education Documentation Experts</a:t>
              </a: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41"/>
        <p:cNvGrpSpPr/>
        <p:nvPr/>
      </p:nvGrpSpPr>
      <p:grpSpPr>
        <a:xfrm>
          <a:off x="0" y="0"/>
          <a:ext cx="0" cy="0"/>
          <a:chOff x="0" y="0"/>
          <a:chExt cx="0" cy="0"/>
        </a:xfrm>
      </p:grpSpPr>
      <p:sp>
        <p:nvSpPr>
          <p:cNvPr id="542" name="Shape 542"/>
          <p:cNvSpPr txBox="1">
            <a:spLocks noGrp="1"/>
          </p:cNvSpPr>
          <p:nvPr>
            <p:ph type="title"/>
          </p:nvPr>
        </p:nvSpPr>
        <p:spPr>
          <a:xfrm>
            <a:off x="963084" y="4406900"/>
            <a:ext cx="10363200" cy="136200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543" name="Shape 543"/>
          <p:cNvSpPr txBox="1">
            <a:spLocks noGrp="1"/>
          </p:cNvSpPr>
          <p:nvPr>
            <p:ph type="body" idx="1"/>
          </p:nvPr>
        </p:nvSpPr>
        <p:spPr>
          <a:xfrm>
            <a:off x="963084" y="2906713"/>
            <a:ext cx="10363200" cy="1500300"/>
          </a:xfrm>
          <a:prstGeom prst="rect">
            <a:avLst/>
          </a:prstGeom>
          <a:noFill/>
          <a:ln>
            <a:noFill/>
          </a:ln>
        </p:spPr>
        <p:txBody>
          <a:bodyPr spcFirstLastPara="1" wrap="square" lIns="91425" tIns="91425" rIns="91425" bIns="91425"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544" name="Shape 544"/>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45" name="Shape 545"/>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546" name="Shape 546"/>
          <p:cNvGrpSpPr/>
          <p:nvPr/>
        </p:nvGrpSpPr>
        <p:grpSpPr>
          <a:xfrm>
            <a:off x="8333600" y="284643"/>
            <a:ext cx="3363739" cy="581094"/>
            <a:chOff x="2217738" y="3189288"/>
            <a:chExt cx="5816600" cy="1339852"/>
          </a:xfrm>
        </p:grpSpPr>
        <p:sp>
          <p:nvSpPr>
            <p:cNvPr id="547" name="Shape 547"/>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8" name="Shape 548"/>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9" name="Shape 549"/>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0" name="Shape 550"/>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1" name="Shape 551"/>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2" name="Shape 552"/>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3" name="Shape 553"/>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4" name="Shape 554"/>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5" name="Shape 555"/>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6" name="Shape 556"/>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7" name="Shape 557"/>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8" name="Shape 558"/>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9" name="Shape 559"/>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0" name="Shape 560"/>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1" name="Shape 561"/>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2" name="Shape 562"/>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63"/>
        <p:cNvGrpSpPr/>
        <p:nvPr/>
      </p:nvGrpSpPr>
      <p:grpSpPr>
        <a:xfrm>
          <a:off x="0" y="0"/>
          <a:ext cx="0" cy="0"/>
          <a:chOff x="0" y="0"/>
          <a:chExt cx="0" cy="0"/>
        </a:xfrm>
      </p:grpSpPr>
      <p:sp>
        <p:nvSpPr>
          <p:cNvPr id="564" name="Shape 564"/>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565" name="Shape 565"/>
          <p:cNvSpPr txBox="1">
            <a:spLocks noGrp="1"/>
          </p:cNvSpPr>
          <p:nvPr>
            <p:ph type="body" idx="1"/>
          </p:nvPr>
        </p:nvSpPr>
        <p:spPr>
          <a:xfrm>
            <a:off x="609600" y="1600200"/>
            <a:ext cx="5384700" cy="4526100"/>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6" name="Shape 566"/>
          <p:cNvSpPr txBox="1">
            <a:spLocks noGrp="1"/>
          </p:cNvSpPr>
          <p:nvPr>
            <p:ph type="body" idx="2"/>
          </p:nvPr>
        </p:nvSpPr>
        <p:spPr>
          <a:xfrm>
            <a:off x="6197600" y="1600200"/>
            <a:ext cx="5384700" cy="4526100"/>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7" name="Shape 567"/>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8" name="Shape 568"/>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569" name="Shape 569"/>
          <p:cNvGrpSpPr/>
          <p:nvPr/>
        </p:nvGrpSpPr>
        <p:grpSpPr>
          <a:xfrm>
            <a:off x="8333600" y="284643"/>
            <a:ext cx="3363739" cy="581094"/>
            <a:chOff x="2217738" y="3189288"/>
            <a:chExt cx="5816600" cy="1339852"/>
          </a:xfrm>
        </p:grpSpPr>
        <p:sp>
          <p:nvSpPr>
            <p:cNvPr id="570" name="Shape 570"/>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1" name="Shape 571"/>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2" name="Shape 572"/>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3" name="Shape 573"/>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4" name="Shape 574"/>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5" name="Shape 575"/>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6" name="Shape 576"/>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7" name="Shape 577"/>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8" name="Shape 578"/>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9" name="Shape 579"/>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0" name="Shape 580"/>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1" name="Shape 581"/>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2" name="Shape 582"/>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3" name="Shape 583"/>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4" name="Shape 584"/>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5" name="Shape 585"/>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6"/>
        <p:cNvGrpSpPr/>
        <p:nvPr/>
      </p:nvGrpSpPr>
      <p:grpSpPr>
        <a:xfrm>
          <a:off x="0" y="0"/>
          <a:ext cx="0" cy="0"/>
          <a:chOff x="0" y="0"/>
          <a:chExt cx="0" cy="0"/>
        </a:xfrm>
      </p:grpSpPr>
      <p:sp>
        <p:nvSpPr>
          <p:cNvPr id="587" name="Shape 587"/>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588" name="Shape 588"/>
          <p:cNvSpPr txBox="1">
            <a:spLocks noGrp="1"/>
          </p:cNvSpPr>
          <p:nvPr>
            <p:ph type="body" idx="1"/>
          </p:nvPr>
        </p:nvSpPr>
        <p:spPr>
          <a:xfrm>
            <a:off x="609600" y="1535113"/>
            <a:ext cx="5386800" cy="639900"/>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9" name="Shape 589"/>
          <p:cNvSpPr txBox="1">
            <a:spLocks noGrp="1"/>
          </p:cNvSpPr>
          <p:nvPr>
            <p:ph type="body" idx="2"/>
          </p:nvPr>
        </p:nvSpPr>
        <p:spPr>
          <a:xfrm>
            <a:off x="609600" y="2174875"/>
            <a:ext cx="5386800" cy="39513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0" name="Shape 590"/>
          <p:cNvSpPr txBox="1">
            <a:spLocks noGrp="1"/>
          </p:cNvSpPr>
          <p:nvPr>
            <p:ph type="body" idx="3"/>
          </p:nvPr>
        </p:nvSpPr>
        <p:spPr>
          <a:xfrm>
            <a:off x="6193367" y="1535113"/>
            <a:ext cx="5389200" cy="639900"/>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91" name="Shape 591"/>
          <p:cNvSpPr txBox="1">
            <a:spLocks noGrp="1"/>
          </p:cNvSpPr>
          <p:nvPr>
            <p:ph type="body" idx="4"/>
          </p:nvPr>
        </p:nvSpPr>
        <p:spPr>
          <a:xfrm>
            <a:off x="6193367" y="2174875"/>
            <a:ext cx="5389200" cy="39513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2" name="Shape 592"/>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3" name="Shape 593"/>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594" name="Shape 594"/>
          <p:cNvGrpSpPr/>
          <p:nvPr/>
        </p:nvGrpSpPr>
        <p:grpSpPr>
          <a:xfrm>
            <a:off x="8333600" y="284643"/>
            <a:ext cx="3363739" cy="581094"/>
            <a:chOff x="2217738" y="3189288"/>
            <a:chExt cx="5816600" cy="1339852"/>
          </a:xfrm>
        </p:grpSpPr>
        <p:sp>
          <p:nvSpPr>
            <p:cNvPr id="595" name="Shape 595"/>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6" name="Shape 596"/>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7" name="Shape 597"/>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8" name="Shape 598"/>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9" name="Shape 599"/>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0" name="Shape 600"/>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1" name="Shape 601"/>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2" name="Shape 602"/>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3" name="Shape 603"/>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4" name="Shape 604"/>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5" name="Shape 605"/>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6" name="Shape 606"/>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7" name="Shape 607"/>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8" name="Shape 608"/>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9" name="Shape 609"/>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0" name="Shape 610"/>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11"/>
        <p:cNvGrpSpPr/>
        <p:nvPr/>
      </p:nvGrpSpPr>
      <p:grpSpPr>
        <a:xfrm>
          <a:off x="0" y="0"/>
          <a:ext cx="0" cy="0"/>
          <a:chOff x="0" y="0"/>
          <a:chExt cx="0" cy="0"/>
        </a:xfrm>
      </p:grpSpPr>
      <p:sp>
        <p:nvSpPr>
          <p:cNvPr id="612" name="Shape 612"/>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613" name="Shape 613"/>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14" name="Shape 614"/>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15" name="Shape 615"/>
          <p:cNvGrpSpPr/>
          <p:nvPr/>
        </p:nvGrpSpPr>
        <p:grpSpPr>
          <a:xfrm>
            <a:off x="8333600" y="284643"/>
            <a:ext cx="3363739" cy="581094"/>
            <a:chOff x="2217738" y="3189288"/>
            <a:chExt cx="5816600" cy="1339852"/>
          </a:xfrm>
        </p:grpSpPr>
        <p:sp>
          <p:nvSpPr>
            <p:cNvPr id="616" name="Shape 616"/>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7" name="Shape 617"/>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8" name="Shape 618"/>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9" name="Shape 619"/>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0" name="Shape 620"/>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1" name="Shape 621"/>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2" name="Shape 622"/>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3" name="Shape 623"/>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4" name="Shape 624"/>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5" name="Shape 625"/>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6" name="Shape 626"/>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7" name="Shape 627"/>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8" name="Shape 628"/>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9" name="Shape 629"/>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0" name="Shape 630"/>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1" name="Shape 631"/>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32"/>
        <p:cNvGrpSpPr/>
        <p:nvPr/>
      </p:nvGrpSpPr>
      <p:grpSpPr>
        <a:xfrm>
          <a:off x="0" y="0"/>
          <a:ext cx="0" cy="0"/>
          <a:chOff x="0" y="0"/>
          <a:chExt cx="0" cy="0"/>
        </a:xfrm>
      </p:grpSpPr>
      <p:sp>
        <p:nvSpPr>
          <p:cNvPr id="633" name="Shape 633"/>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4" name="Shape 634"/>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35" name="Shape 635"/>
          <p:cNvGrpSpPr/>
          <p:nvPr/>
        </p:nvGrpSpPr>
        <p:grpSpPr>
          <a:xfrm>
            <a:off x="8333600" y="284643"/>
            <a:ext cx="3363739" cy="581094"/>
            <a:chOff x="2217738" y="3189288"/>
            <a:chExt cx="5816600" cy="1339852"/>
          </a:xfrm>
        </p:grpSpPr>
        <p:sp>
          <p:nvSpPr>
            <p:cNvPr id="636" name="Shape 636"/>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7" name="Shape 637"/>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8" name="Shape 638"/>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9" name="Shape 639"/>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0" name="Shape 640"/>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1" name="Shape 641"/>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2" name="Shape 642"/>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3" name="Shape 643"/>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4" name="Shape 644"/>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5" name="Shape 645"/>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6" name="Shape 646"/>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7" name="Shape 647"/>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8" name="Shape 648"/>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9" name="Shape 649"/>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0" name="Shape 650"/>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1" name="Shape 651"/>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Source Sans Pro"/>
              <a:buNone/>
              <a:defRPr sz="3733" b="0" i="0" u="none" strike="noStrike" cap="none">
                <a:solidFill>
                  <a:schemeClr val="dk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7" name="Shape 67"/>
          <p:cNvGrpSpPr/>
          <p:nvPr/>
        </p:nvGrpSpPr>
        <p:grpSpPr>
          <a:xfrm>
            <a:off x="8333464" y="198440"/>
            <a:ext cx="3363384" cy="774753"/>
            <a:chOff x="2217738" y="3189288"/>
            <a:chExt cx="5816600" cy="1339850"/>
          </a:xfrm>
        </p:grpSpPr>
        <p:sp>
          <p:nvSpPr>
            <p:cNvPr id="68" name="Shape 6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9" name="Shape 6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0" name="Shape 7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1" name="Shape 7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2" name="Shape 7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3" name="Shape 7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4" name="Shape 7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5" name="Shape 7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6" name="Shape 7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7" name="Shape 7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8" name="Shape 7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9" name="Shape 7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0" name="Shape 8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1" name="Shape 8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2" name="Shape 8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3" name="Shape 8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2"/>
        <p:cNvGrpSpPr/>
        <p:nvPr/>
      </p:nvGrpSpPr>
      <p:grpSpPr>
        <a:xfrm>
          <a:off x="0" y="0"/>
          <a:ext cx="0" cy="0"/>
          <a:chOff x="0" y="0"/>
          <a:chExt cx="0" cy="0"/>
        </a:xfrm>
      </p:grpSpPr>
      <p:sp>
        <p:nvSpPr>
          <p:cNvPr id="653" name="Shape 653"/>
          <p:cNvSpPr txBox="1">
            <a:spLocks noGrp="1"/>
          </p:cNvSpPr>
          <p:nvPr>
            <p:ph type="title"/>
          </p:nvPr>
        </p:nvSpPr>
        <p:spPr>
          <a:xfrm>
            <a:off x="609600" y="273050"/>
            <a:ext cx="4011300" cy="11619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654" name="Shape 654"/>
          <p:cNvSpPr txBox="1">
            <a:spLocks noGrp="1"/>
          </p:cNvSpPr>
          <p:nvPr>
            <p:ph type="body" idx="1"/>
          </p:nvPr>
        </p:nvSpPr>
        <p:spPr>
          <a:xfrm>
            <a:off x="4766733" y="1435100"/>
            <a:ext cx="6815700" cy="46911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55" name="Shape 655"/>
          <p:cNvSpPr txBox="1">
            <a:spLocks noGrp="1"/>
          </p:cNvSpPr>
          <p:nvPr>
            <p:ph type="body" idx="2"/>
          </p:nvPr>
        </p:nvSpPr>
        <p:spPr>
          <a:xfrm>
            <a:off x="609600" y="1435100"/>
            <a:ext cx="4011300" cy="4691100"/>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56" name="Shape 656"/>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57" name="Shape 657"/>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58" name="Shape 658"/>
          <p:cNvGrpSpPr/>
          <p:nvPr/>
        </p:nvGrpSpPr>
        <p:grpSpPr>
          <a:xfrm>
            <a:off x="8333600" y="284643"/>
            <a:ext cx="3363739" cy="581094"/>
            <a:chOff x="2217738" y="3189288"/>
            <a:chExt cx="5816600" cy="1339852"/>
          </a:xfrm>
        </p:grpSpPr>
        <p:sp>
          <p:nvSpPr>
            <p:cNvPr id="659" name="Shape 659"/>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0" name="Shape 660"/>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1" name="Shape 661"/>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2" name="Shape 662"/>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3" name="Shape 663"/>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4" name="Shape 664"/>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5" name="Shape 665"/>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6" name="Shape 666"/>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7" name="Shape 667"/>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8" name="Shape 668"/>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9" name="Shape 669"/>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0" name="Shape 670"/>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1" name="Shape 671"/>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2" name="Shape 672"/>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3" name="Shape 673"/>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4" name="Shape 674"/>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5"/>
        <p:cNvGrpSpPr/>
        <p:nvPr/>
      </p:nvGrpSpPr>
      <p:grpSpPr>
        <a:xfrm>
          <a:off x="0" y="0"/>
          <a:ext cx="0" cy="0"/>
          <a:chOff x="0" y="0"/>
          <a:chExt cx="0" cy="0"/>
        </a:xfrm>
      </p:grpSpPr>
      <p:sp>
        <p:nvSpPr>
          <p:cNvPr id="676" name="Shape 676"/>
          <p:cNvSpPr txBox="1">
            <a:spLocks noGrp="1"/>
          </p:cNvSpPr>
          <p:nvPr>
            <p:ph type="title"/>
          </p:nvPr>
        </p:nvSpPr>
        <p:spPr>
          <a:xfrm>
            <a:off x="2389717" y="4800600"/>
            <a:ext cx="7315200" cy="5667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677" name="Shape 677"/>
          <p:cNvSpPr>
            <a:spLocks noGrp="1"/>
          </p:cNvSpPr>
          <p:nvPr>
            <p:ph type="pic" idx="2"/>
          </p:nvPr>
        </p:nvSpPr>
        <p:spPr>
          <a:xfrm>
            <a:off x="2389717" y="1032933"/>
            <a:ext cx="7315200" cy="3694500"/>
          </a:xfrm>
          <a:prstGeom prst="rect">
            <a:avLst/>
          </a:prstGeom>
          <a:noFill/>
          <a:ln>
            <a:noFill/>
          </a:ln>
        </p:spPr>
        <p:txBody>
          <a:bodyPr spcFirstLastPara="1" wrap="square" lIns="91425" tIns="91425" rIns="91425" bIns="91425"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78" name="Shape 678"/>
          <p:cNvSpPr txBox="1">
            <a:spLocks noGrp="1"/>
          </p:cNvSpPr>
          <p:nvPr>
            <p:ph type="body" idx="1"/>
          </p:nvPr>
        </p:nvSpPr>
        <p:spPr>
          <a:xfrm>
            <a:off x="2389717" y="5367338"/>
            <a:ext cx="7315200" cy="804900"/>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79" name="Shape 679"/>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0" name="Shape 680"/>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81" name="Shape 681"/>
          <p:cNvGrpSpPr/>
          <p:nvPr/>
        </p:nvGrpSpPr>
        <p:grpSpPr>
          <a:xfrm>
            <a:off x="8333600" y="284643"/>
            <a:ext cx="3363739" cy="581094"/>
            <a:chOff x="2217738" y="3189288"/>
            <a:chExt cx="5816600" cy="1339852"/>
          </a:xfrm>
        </p:grpSpPr>
        <p:sp>
          <p:nvSpPr>
            <p:cNvPr id="682" name="Shape 682"/>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3" name="Shape 683"/>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4" name="Shape 684"/>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5" name="Shape 685"/>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6" name="Shape 686"/>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7" name="Shape 687"/>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8" name="Shape 688"/>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9" name="Shape 689"/>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0" name="Shape 690"/>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1" name="Shape 691"/>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2" name="Shape 692"/>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3" name="Shape 693"/>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4" name="Shape 694"/>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5" name="Shape 695"/>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6" name="Shape 696"/>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7" name="Shape 697"/>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8"/>
        <p:cNvGrpSpPr/>
        <p:nvPr/>
      </p:nvGrpSpPr>
      <p:grpSpPr>
        <a:xfrm>
          <a:off x="0" y="0"/>
          <a:ext cx="0" cy="0"/>
          <a:chOff x="0" y="0"/>
          <a:chExt cx="0" cy="0"/>
        </a:xfrm>
      </p:grpSpPr>
      <p:sp>
        <p:nvSpPr>
          <p:cNvPr id="699" name="Shape 699"/>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00" name="Shape 700"/>
          <p:cNvSpPr txBox="1">
            <a:spLocks noGrp="1"/>
          </p:cNvSpPr>
          <p:nvPr>
            <p:ph type="body" idx="1"/>
          </p:nvPr>
        </p:nvSpPr>
        <p:spPr>
          <a:xfrm rot="5400000">
            <a:off x="3856050" y="-1646249"/>
            <a:ext cx="4479900" cy="109728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01" name="Shape 701"/>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2" name="Shape 702"/>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703" name="Shape 703"/>
          <p:cNvGrpSpPr/>
          <p:nvPr/>
        </p:nvGrpSpPr>
        <p:grpSpPr>
          <a:xfrm>
            <a:off x="8333600" y="284643"/>
            <a:ext cx="3363739" cy="581094"/>
            <a:chOff x="2217738" y="3189288"/>
            <a:chExt cx="5816600" cy="1339852"/>
          </a:xfrm>
        </p:grpSpPr>
        <p:sp>
          <p:nvSpPr>
            <p:cNvPr id="704" name="Shape 704"/>
            <p:cNvSpPr/>
            <p:nvPr/>
          </p:nvSpPr>
          <p:spPr>
            <a:xfrm>
              <a:off x="2611438" y="3921125"/>
              <a:ext cx="327025" cy="461962"/>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5" name="Shape 705"/>
            <p:cNvSpPr/>
            <p:nvPr/>
          </p:nvSpPr>
          <p:spPr>
            <a:xfrm>
              <a:off x="3522663" y="3786188"/>
              <a:ext cx="528638" cy="696913"/>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6" name="Shape 706"/>
            <p:cNvSpPr/>
            <p:nvPr/>
          </p:nvSpPr>
          <p:spPr>
            <a:xfrm>
              <a:off x="3960813" y="3987800"/>
              <a:ext cx="404811" cy="506412"/>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7" name="Shape 707"/>
            <p:cNvSpPr/>
            <p:nvPr/>
          </p:nvSpPr>
          <p:spPr>
            <a:xfrm>
              <a:off x="441166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8" name="Shape 708"/>
            <p:cNvSpPr/>
            <p:nvPr/>
          </p:nvSpPr>
          <p:spPr>
            <a:xfrm>
              <a:off x="4625975" y="3786188"/>
              <a:ext cx="134938"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9" name="Shape 709"/>
            <p:cNvSpPr/>
            <p:nvPr/>
          </p:nvSpPr>
          <p:spPr>
            <a:xfrm>
              <a:off x="4794250" y="3987800"/>
              <a:ext cx="404814" cy="506412"/>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0" name="Shape 710"/>
            <p:cNvSpPr/>
            <p:nvPr/>
          </p:nvSpPr>
          <p:spPr>
            <a:xfrm>
              <a:off x="5164138" y="4000500"/>
              <a:ext cx="742952" cy="484189"/>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1" name="Shape 711"/>
            <p:cNvSpPr/>
            <p:nvPr/>
          </p:nvSpPr>
          <p:spPr>
            <a:xfrm>
              <a:off x="5918200" y="3786188"/>
              <a:ext cx="360363" cy="696913"/>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2" name="Shape 712"/>
            <p:cNvSpPr/>
            <p:nvPr/>
          </p:nvSpPr>
          <p:spPr>
            <a:xfrm>
              <a:off x="6289675" y="3987800"/>
              <a:ext cx="404814" cy="506412"/>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3" name="Shape 713"/>
            <p:cNvSpPr/>
            <p:nvPr/>
          </p:nvSpPr>
          <p:spPr>
            <a:xfrm>
              <a:off x="6729413" y="3786188"/>
              <a:ext cx="134937" cy="696913"/>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4" name="Shape 714"/>
            <p:cNvSpPr/>
            <p:nvPr/>
          </p:nvSpPr>
          <p:spPr>
            <a:xfrm>
              <a:off x="6908800" y="3786188"/>
              <a:ext cx="393699" cy="709613"/>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5" name="Shape 715"/>
            <p:cNvSpPr/>
            <p:nvPr/>
          </p:nvSpPr>
          <p:spPr>
            <a:xfrm>
              <a:off x="7335838" y="3987800"/>
              <a:ext cx="404811" cy="506412"/>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6" name="Shape 716"/>
            <p:cNvSpPr/>
            <p:nvPr/>
          </p:nvSpPr>
          <p:spPr>
            <a:xfrm>
              <a:off x="7775575" y="3987800"/>
              <a:ext cx="258763" cy="495302"/>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7" name="Shape 717"/>
            <p:cNvSpPr/>
            <p:nvPr/>
          </p:nvSpPr>
          <p:spPr>
            <a:xfrm>
              <a:off x="2217738" y="3617913"/>
              <a:ext cx="393699"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8" name="Shape 718"/>
            <p:cNvSpPr/>
            <p:nvPr/>
          </p:nvSpPr>
          <p:spPr>
            <a:xfrm>
              <a:off x="2374900" y="3189288"/>
              <a:ext cx="798512" cy="517526"/>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9" name="Shape 719"/>
            <p:cNvSpPr/>
            <p:nvPr/>
          </p:nvSpPr>
          <p:spPr>
            <a:xfrm>
              <a:off x="2217738" y="3741738"/>
              <a:ext cx="1103316" cy="787402"/>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20"/>
        <p:cNvGrpSpPr/>
        <p:nvPr/>
      </p:nvGrpSpPr>
      <p:grpSpPr>
        <a:xfrm>
          <a:off x="0" y="0"/>
          <a:ext cx="0" cy="0"/>
          <a:chOff x="0" y="0"/>
          <a:chExt cx="0" cy="0"/>
        </a:xfrm>
      </p:grpSpPr>
      <p:sp>
        <p:nvSpPr>
          <p:cNvPr id="721" name="Shape 721"/>
          <p:cNvSpPr txBox="1">
            <a:spLocks noGrp="1"/>
          </p:cNvSpPr>
          <p:nvPr>
            <p:ph type="title"/>
          </p:nvPr>
        </p:nvSpPr>
        <p:spPr>
          <a:xfrm rot="5400000">
            <a:off x="7285050" y="1828788"/>
            <a:ext cx="5851500" cy="27432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22" name="Shape 722"/>
          <p:cNvSpPr txBox="1">
            <a:spLocks noGrp="1"/>
          </p:cNvSpPr>
          <p:nvPr>
            <p:ph type="body" idx="1"/>
          </p:nvPr>
        </p:nvSpPr>
        <p:spPr>
          <a:xfrm rot="5400000">
            <a:off x="1697000" y="-812862"/>
            <a:ext cx="5851500" cy="80265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3" name="Shape 723"/>
          <p:cNvSpPr txBox="1">
            <a:spLocks noGrp="1"/>
          </p:cNvSpPr>
          <p:nvPr>
            <p:ph type="dt" idx="10"/>
          </p:nvPr>
        </p:nvSpPr>
        <p:spPr>
          <a:xfrm>
            <a:off x="609600" y="6356350"/>
            <a:ext cx="2844900" cy="36510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4" name="Shape 724"/>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5" name="Shape 725"/>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888888"/>
                </a:solidFill>
                <a:latin typeface="Calibri"/>
                <a:ea typeface="Calibri"/>
                <a:cs typeface="Calibri"/>
                <a:sym typeface="Calibri"/>
              </a:defRPr>
            </a:lvl1pPr>
            <a:lvl2pPr marL="0" marR="0" lvl="1" indent="0" algn="r" rtl="0">
              <a:spcBef>
                <a:spcPts val="0"/>
              </a:spcBef>
              <a:buNone/>
              <a:defRPr sz="1050">
                <a:solidFill>
                  <a:srgbClr val="888888"/>
                </a:solidFill>
                <a:latin typeface="Calibri"/>
                <a:ea typeface="Calibri"/>
                <a:cs typeface="Calibri"/>
                <a:sym typeface="Calibri"/>
              </a:defRPr>
            </a:lvl2pPr>
            <a:lvl3pPr marL="0" marR="0" lvl="2" indent="0" algn="r" rtl="0">
              <a:spcBef>
                <a:spcPts val="0"/>
              </a:spcBef>
              <a:buNone/>
              <a:defRPr sz="1050">
                <a:solidFill>
                  <a:srgbClr val="888888"/>
                </a:solidFill>
                <a:latin typeface="Calibri"/>
                <a:ea typeface="Calibri"/>
                <a:cs typeface="Calibri"/>
                <a:sym typeface="Calibri"/>
              </a:defRPr>
            </a:lvl3pPr>
            <a:lvl4pPr marL="0" marR="0" lvl="3" indent="0" algn="r" rtl="0">
              <a:spcBef>
                <a:spcPts val="0"/>
              </a:spcBef>
              <a:buNone/>
              <a:defRPr sz="1050">
                <a:solidFill>
                  <a:srgbClr val="888888"/>
                </a:solidFill>
                <a:latin typeface="Calibri"/>
                <a:ea typeface="Calibri"/>
                <a:cs typeface="Calibri"/>
                <a:sym typeface="Calibri"/>
              </a:defRPr>
            </a:lvl4pPr>
            <a:lvl5pPr marL="0" marR="0" lvl="4" indent="0" algn="r" rtl="0">
              <a:spcBef>
                <a:spcPts val="0"/>
              </a:spcBef>
              <a:buNone/>
              <a:defRPr sz="1050">
                <a:solidFill>
                  <a:srgbClr val="888888"/>
                </a:solidFill>
                <a:latin typeface="Calibri"/>
                <a:ea typeface="Calibri"/>
                <a:cs typeface="Calibri"/>
                <a:sym typeface="Calibri"/>
              </a:defRPr>
            </a:lvl5pPr>
            <a:lvl6pPr marL="0" marR="0" lvl="5" indent="0" algn="r" rtl="0">
              <a:spcBef>
                <a:spcPts val="0"/>
              </a:spcBef>
              <a:buNone/>
              <a:defRPr sz="1050">
                <a:solidFill>
                  <a:srgbClr val="888888"/>
                </a:solidFill>
                <a:latin typeface="Calibri"/>
                <a:ea typeface="Calibri"/>
                <a:cs typeface="Calibri"/>
                <a:sym typeface="Calibri"/>
              </a:defRPr>
            </a:lvl6pPr>
            <a:lvl7pPr marL="0" marR="0" lvl="6" indent="0" algn="r" rtl="0">
              <a:spcBef>
                <a:spcPts val="0"/>
              </a:spcBef>
              <a:buNone/>
              <a:defRPr sz="1050">
                <a:solidFill>
                  <a:srgbClr val="888888"/>
                </a:solidFill>
                <a:latin typeface="Calibri"/>
                <a:ea typeface="Calibri"/>
                <a:cs typeface="Calibri"/>
                <a:sym typeface="Calibri"/>
              </a:defRPr>
            </a:lvl7pPr>
            <a:lvl8pPr marL="0" marR="0" lvl="7" indent="0" algn="r" rtl="0">
              <a:spcBef>
                <a:spcPts val="0"/>
              </a:spcBef>
              <a:buNone/>
              <a:defRPr sz="1050">
                <a:solidFill>
                  <a:srgbClr val="888888"/>
                </a:solidFill>
                <a:latin typeface="Calibri"/>
                <a:ea typeface="Calibri"/>
                <a:cs typeface="Calibri"/>
                <a:sym typeface="Calibri"/>
              </a:defRPr>
            </a:lvl8pPr>
            <a:lvl9pPr marL="0" marR="0" lvl="8" indent="0" algn="r" rtl="0">
              <a:spcBef>
                <a:spcPts val="0"/>
              </a:spcBef>
              <a:buNone/>
              <a:defRPr sz="105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963084" y="4406901"/>
            <a:ext cx="10363200" cy="136207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Clr>
                <a:schemeClr val="dk1"/>
              </a:buClr>
              <a:buSzPts val="5333"/>
              <a:buFont typeface="Calibri"/>
              <a:buNone/>
              <a:defRPr sz="53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Shape 86"/>
          <p:cNvSpPr txBox="1">
            <a:spLocks noGrp="1"/>
          </p:cNvSpPr>
          <p:nvPr>
            <p:ph type="body" idx="1"/>
          </p:nvPr>
        </p:nvSpPr>
        <p:spPr>
          <a:xfrm>
            <a:off x="963084" y="2906713"/>
            <a:ext cx="10363200" cy="1500187"/>
          </a:xfrm>
          <a:prstGeom prst="rect">
            <a:avLst/>
          </a:prstGeom>
          <a:noFill/>
          <a:ln>
            <a:noFill/>
          </a:ln>
        </p:spPr>
        <p:txBody>
          <a:bodyPr spcFirstLastPara="1" wrap="square" lIns="91425" tIns="91425" rIns="91425" bIns="91425" anchor="b" anchorCtr="0"/>
          <a:lstStyle>
            <a:lvl1pPr marL="457200" marR="0" lvl="0" indent="-228600" algn="l"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1pPr>
            <a:lvl2pPr marL="914400" marR="0" lvl="1" indent="-228600" algn="l"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2pPr>
            <a:lvl3pPr marL="1371600" marR="0" lvl="2" indent="-228600" algn="l" rtl="0">
              <a:spcBef>
                <a:spcPts val="427"/>
              </a:spcBef>
              <a:spcAft>
                <a:spcPts val="0"/>
              </a:spcAft>
              <a:buClr>
                <a:srgbClr val="888888"/>
              </a:buClr>
              <a:buSzPts val="2133"/>
              <a:buFont typeface="Arial"/>
              <a:buNone/>
              <a:defRPr sz="2133" b="0" i="0" u="none" strike="noStrike" cap="none">
                <a:solidFill>
                  <a:srgbClr val="888888"/>
                </a:solidFill>
                <a:latin typeface="Calibri"/>
                <a:ea typeface="Calibri"/>
                <a:cs typeface="Calibri"/>
                <a:sym typeface="Calibri"/>
              </a:defRPr>
            </a:lvl3pPr>
            <a:lvl4pPr marL="1828800" marR="0" lvl="3"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4pPr>
            <a:lvl5pPr marL="2286000" marR="0" lvl="4"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5pPr>
            <a:lvl6pPr marL="2743200" marR="0" lvl="5"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6pPr>
            <a:lvl7pPr marL="3200400" marR="0" lvl="6"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7pPr>
            <a:lvl8pPr marL="3657600" marR="0" lvl="7"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8pPr>
            <a:lvl9pPr marL="4114800" marR="0" lvl="8"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89" name="Shape 89"/>
          <p:cNvGrpSpPr/>
          <p:nvPr/>
        </p:nvGrpSpPr>
        <p:grpSpPr>
          <a:xfrm>
            <a:off x="8333464" y="198440"/>
            <a:ext cx="3363384" cy="774753"/>
            <a:chOff x="2217738" y="3189288"/>
            <a:chExt cx="5816600" cy="1339850"/>
          </a:xfrm>
        </p:grpSpPr>
        <p:sp>
          <p:nvSpPr>
            <p:cNvPr id="90" name="Shape 90"/>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1" name="Shape 91"/>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2" name="Shape 92"/>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3" name="Shape 93"/>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4" name="Shape 94"/>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5" name="Shape 95"/>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6" name="Shape 96"/>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7" name="Shape 97"/>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8" name="Shape 98"/>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9" name="Shape 99"/>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0" name="Shape 100"/>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1" name="Shape 101"/>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2" name="Shape 102"/>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3" name="Shape 103"/>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4" name="Shape 104"/>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5" name="Shape 105"/>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8" name="Shape 108"/>
          <p:cNvSpPr txBox="1">
            <a:spLocks noGrp="1"/>
          </p:cNvSpPr>
          <p:nvPr>
            <p:ph type="body" idx="1"/>
          </p:nvPr>
        </p:nvSpPr>
        <p:spPr>
          <a:xfrm>
            <a:off x="609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2"/>
          </p:nvPr>
        </p:nvSpPr>
        <p:spPr>
          <a:xfrm>
            <a:off x="6197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12" name="Shape 112"/>
          <p:cNvGrpSpPr/>
          <p:nvPr/>
        </p:nvGrpSpPr>
        <p:grpSpPr>
          <a:xfrm>
            <a:off x="8333464" y="198440"/>
            <a:ext cx="3363384" cy="774753"/>
            <a:chOff x="2217738" y="3189288"/>
            <a:chExt cx="5816600" cy="1339850"/>
          </a:xfrm>
        </p:grpSpPr>
        <p:sp>
          <p:nvSpPr>
            <p:cNvPr id="113" name="Shape 113"/>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4" name="Shape 114"/>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5" name="Shape 115"/>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6" name="Shape 116"/>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7" name="Shape 117"/>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8" name="Shape 118"/>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9" name="Shape 119"/>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0" name="Shape 120"/>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1" name="Shape 121"/>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2" name="Shape 122"/>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3" name="Shape 123"/>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4" name="Shape 124"/>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5" name="Shape 125"/>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6" name="Shape 126"/>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7" name="Shape 127"/>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8" name="Shape 128"/>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Shape 131"/>
          <p:cNvSpPr txBox="1">
            <a:spLocks noGrp="1"/>
          </p:cNvSpPr>
          <p:nvPr>
            <p:ph type="body" idx="1"/>
          </p:nvPr>
        </p:nvSpPr>
        <p:spPr>
          <a:xfrm>
            <a:off x="609600" y="1535113"/>
            <a:ext cx="5386917"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609600" y="2174875"/>
            <a:ext cx="5386917"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body" idx="3"/>
          </p:nvPr>
        </p:nvSpPr>
        <p:spPr>
          <a:xfrm>
            <a:off x="6193372" y="1535113"/>
            <a:ext cx="5389033"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body" idx="4"/>
          </p:nvPr>
        </p:nvSpPr>
        <p:spPr>
          <a:xfrm>
            <a:off x="6193372" y="2174875"/>
            <a:ext cx="5389033"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37" name="Shape 137"/>
          <p:cNvGrpSpPr/>
          <p:nvPr/>
        </p:nvGrpSpPr>
        <p:grpSpPr>
          <a:xfrm>
            <a:off x="8333464" y="198440"/>
            <a:ext cx="3363384" cy="774753"/>
            <a:chOff x="2217738" y="3189288"/>
            <a:chExt cx="5816600" cy="1339850"/>
          </a:xfrm>
        </p:grpSpPr>
        <p:sp>
          <p:nvSpPr>
            <p:cNvPr id="138" name="Shape 13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39" name="Shape 13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0" name="Shape 14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1" name="Shape 14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2" name="Shape 14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3" name="Shape 14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4" name="Shape 14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5" name="Shape 14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6" name="Shape 14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7" name="Shape 14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8" name="Shape 14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9" name="Shape 14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0" name="Shape 15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1" name="Shape 15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2" name="Shape 15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3" name="Shape 15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
        <p:nvSpPr>
          <p:cNvPr id="155" name="Shape 15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57" name="Shape 157"/>
          <p:cNvGrpSpPr/>
          <p:nvPr/>
        </p:nvGrpSpPr>
        <p:grpSpPr>
          <a:xfrm>
            <a:off x="8333464" y="198440"/>
            <a:ext cx="3363384" cy="774753"/>
            <a:chOff x="2217738" y="3189288"/>
            <a:chExt cx="5816600" cy="1339850"/>
          </a:xfrm>
        </p:grpSpPr>
        <p:sp>
          <p:nvSpPr>
            <p:cNvPr id="158" name="Shape 15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9" name="Shape 15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0" name="Shape 16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1" name="Shape 16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2" name="Shape 16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3" name="Shape 16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4" name="Shape 16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5" name="Shape 16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6" name="Shape 16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7" name="Shape 16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8" name="Shape 16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9" name="Shape 16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0" name="Shape 17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1" name="Shape 17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2" name="Shape 17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3" name="Shape 17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609605" y="273049"/>
            <a:ext cx="4011084" cy="1162051"/>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6" name="Shape 176"/>
          <p:cNvSpPr txBox="1">
            <a:spLocks noGrp="1"/>
          </p:cNvSpPr>
          <p:nvPr>
            <p:ph type="body" idx="1"/>
          </p:nvPr>
        </p:nvSpPr>
        <p:spPr>
          <a:xfrm>
            <a:off x="4766733" y="1435103"/>
            <a:ext cx="6815667" cy="4691063"/>
          </a:xfrm>
          <a:prstGeom prst="rect">
            <a:avLst/>
          </a:prstGeom>
          <a:noFill/>
          <a:ln>
            <a:noFill/>
          </a:ln>
        </p:spPr>
        <p:txBody>
          <a:bodyPr spcFirstLastPara="1" wrap="square" lIns="91425" tIns="91425" rIns="91425" bIns="91425" anchor="t" anchorCtr="0"/>
          <a:lstStyle>
            <a:lvl1pPr marL="457200" marR="0" lvl="0" indent="-499554" algn="l" rtl="0">
              <a:spcBef>
                <a:spcPts val="853"/>
              </a:spcBef>
              <a:spcAft>
                <a:spcPts val="0"/>
              </a:spcAft>
              <a:buClr>
                <a:schemeClr val="dk1"/>
              </a:buClr>
              <a:buSzPts val="4267"/>
              <a:buFont typeface="Arial"/>
              <a:buChar char="•"/>
              <a:defRPr sz="4267" b="0" i="0" u="none" strike="noStrike" cap="none">
                <a:solidFill>
                  <a:schemeClr val="dk1"/>
                </a:solidFill>
                <a:latin typeface="Calibri"/>
                <a:ea typeface="Calibri"/>
                <a:cs typeface="Calibri"/>
                <a:sym typeface="Calibri"/>
              </a:defRPr>
            </a:lvl1pPr>
            <a:lvl2pPr marL="914400" marR="0" lvl="1"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609605" y="1435103"/>
            <a:ext cx="4011084" cy="46910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80" name="Shape 180"/>
          <p:cNvGrpSpPr/>
          <p:nvPr/>
        </p:nvGrpSpPr>
        <p:grpSpPr>
          <a:xfrm>
            <a:off x="8333464" y="198440"/>
            <a:ext cx="3363384" cy="774753"/>
            <a:chOff x="2217738" y="3189288"/>
            <a:chExt cx="5816600" cy="1339850"/>
          </a:xfrm>
        </p:grpSpPr>
        <p:sp>
          <p:nvSpPr>
            <p:cNvPr id="181" name="Shape 181"/>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2" name="Shape 182"/>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3" name="Shape 183"/>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4" name="Shape 184"/>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5" name="Shape 185"/>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6" name="Shape 186"/>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7" name="Shape 187"/>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8" name="Shape 188"/>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9" name="Shape 189"/>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0" name="Shape 190"/>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1" name="Shape 191"/>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2" name="Shape 192"/>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3" name="Shape 193"/>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4" name="Shape 194"/>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5" name="Shape 195"/>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6" name="Shape 196"/>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2389717" y="4800601"/>
            <a:ext cx="7315200" cy="566739"/>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9" name="Shape 199"/>
          <p:cNvSpPr>
            <a:spLocks noGrp="1"/>
          </p:cNvSpPr>
          <p:nvPr>
            <p:ph type="pic" idx="2"/>
          </p:nvPr>
        </p:nvSpPr>
        <p:spPr>
          <a:xfrm>
            <a:off x="2389717" y="1032933"/>
            <a:ext cx="7315200" cy="3694643"/>
          </a:xfrm>
          <a:prstGeom prst="rect">
            <a:avLst/>
          </a:prstGeom>
          <a:noFill/>
          <a:ln>
            <a:noFill/>
          </a:ln>
        </p:spPr>
        <p:txBody>
          <a:bodyPr spcFirstLastPara="1" wrap="square" lIns="91425" tIns="91425" rIns="91425" bIns="91425" anchor="t" anchorCtr="0"/>
          <a:lstStyle>
            <a:lvl1pPr marR="0" lvl="0" algn="l" rtl="0">
              <a:spcBef>
                <a:spcPts val="853"/>
              </a:spcBef>
              <a:spcAft>
                <a:spcPts val="0"/>
              </a:spcAft>
              <a:buClr>
                <a:schemeClr val="dk1"/>
              </a:buClr>
              <a:buSzPts val="4267"/>
              <a:buFont typeface="Arial"/>
              <a:buNone/>
              <a:defRPr sz="4267" b="0" i="0" u="none" strike="noStrike" cap="none">
                <a:solidFill>
                  <a:schemeClr val="dk1"/>
                </a:solidFill>
                <a:latin typeface="Calibri"/>
                <a:ea typeface="Calibri"/>
                <a:cs typeface="Calibri"/>
                <a:sym typeface="Calibri"/>
              </a:defRPr>
            </a:lvl1pPr>
            <a:lvl2pPr marR="0" lvl="1" algn="l" rtl="0">
              <a:spcBef>
                <a:spcPts val="747"/>
              </a:spcBef>
              <a:spcAft>
                <a:spcPts val="0"/>
              </a:spcAft>
              <a:buClr>
                <a:schemeClr val="dk1"/>
              </a:buClr>
              <a:buSzPts val="3733"/>
              <a:buFont typeface="Arial"/>
              <a:buNone/>
              <a:defRPr sz="3733" b="0" i="0" u="none" strike="noStrike" cap="none">
                <a:solidFill>
                  <a:schemeClr val="dk1"/>
                </a:solidFill>
                <a:latin typeface="Calibri"/>
                <a:ea typeface="Calibri"/>
                <a:cs typeface="Calibri"/>
                <a:sym typeface="Calibri"/>
              </a:defRPr>
            </a:lvl2pPr>
            <a:lvl3pPr marR="0" lvl="2"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3pPr>
            <a:lvl4pPr marR="0" lvl="3"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4pPr>
            <a:lvl5pPr marR="0" lvl="4"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5pPr>
            <a:lvl6pPr marR="0" lvl="5"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6pPr>
            <a:lvl7pPr marR="0" lvl="6"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7pPr>
            <a:lvl8pPr marR="0" lvl="7"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8pPr>
            <a:lvl9pPr marR="0" lvl="8"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9pPr>
          </a:lstStyle>
          <a:p>
            <a:endParaRPr/>
          </a:p>
        </p:txBody>
      </p:sp>
      <p:sp>
        <p:nvSpPr>
          <p:cNvPr id="200" name="Shape 200"/>
          <p:cNvSpPr txBox="1">
            <a:spLocks noGrp="1"/>
          </p:cNvSpPr>
          <p:nvPr>
            <p:ph type="body" idx="1"/>
          </p:nvPr>
        </p:nvSpPr>
        <p:spPr>
          <a:xfrm>
            <a:off x="2389717" y="5367339"/>
            <a:ext cx="7315200" cy="8048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01" name="Shape 201"/>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03" name="Shape 203"/>
          <p:cNvGrpSpPr/>
          <p:nvPr/>
        </p:nvGrpSpPr>
        <p:grpSpPr>
          <a:xfrm>
            <a:off x="8333464" y="198440"/>
            <a:ext cx="3363384" cy="774753"/>
            <a:chOff x="2217738" y="3189288"/>
            <a:chExt cx="5816600" cy="1339850"/>
          </a:xfrm>
        </p:grpSpPr>
        <p:sp>
          <p:nvSpPr>
            <p:cNvPr id="204" name="Shape 204"/>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5" name="Shape 205"/>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6" name="Shape 206"/>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7" name="Shape 207"/>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8" name="Shape 208"/>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9" name="Shape 209"/>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0" name="Shape 210"/>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1" name="Shape 211"/>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2" name="Shape 212"/>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3" name="Shape 213"/>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4" name="Shape 214"/>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5" name="Shape 215"/>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6" name="Shape 216"/>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7" name="Shape 217"/>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8" name="Shape 218"/>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9" name="Shape 219"/>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0" y="6126164"/>
            <a:ext cx="12192000" cy="731837"/>
          </a:xfrm>
          <a:prstGeom prst="rect">
            <a:avLst/>
          </a:prstGeom>
          <a:solidFill>
            <a:srgbClr val="4140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11" name="Shape 11" descr="clouds.jpg"/>
          <p:cNvPicPr preferRelativeResize="0"/>
          <p:nvPr/>
        </p:nvPicPr>
        <p:blipFill rotWithShape="1">
          <a:blip r:embed="rId13">
            <a:alphaModFix/>
          </a:blip>
          <a:srcRect/>
          <a:stretch/>
        </p:blipFill>
        <p:spPr>
          <a:xfrm>
            <a:off x="0" y="-2452"/>
            <a:ext cx="12192000" cy="2794000"/>
          </a:xfrm>
          <a:prstGeom prst="rect">
            <a:avLst/>
          </a:prstGeom>
          <a:noFill/>
          <a:ln>
            <a:noFill/>
          </a:ln>
        </p:spPr>
      </p:pic>
      <p:sp>
        <p:nvSpPr>
          <p:cNvPr id="12" name="Shape 1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Shape 13"/>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 name="Shape 16"/>
          <p:cNvSpPr/>
          <p:nvPr/>
        </p:nvSpPr>
        <p:spPr>
          <a:xfrm>
            <a:off x="0" y="6079984"/>
            <a:ext cx="12192000" cy="46181"/>
          </a:xfrm>
          <a:prstGeom prst="rect">
            <a:avLst/>
          </a:prstGeom>
          <a:solidFill>
            <a:srgbClr val="FFC62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8"/>
        <p:cNvGrpSpPr/>
        <p:nvPr/>
      </p:nvGrpSpPr>
      <p:grpSpPr>
        <a:xfrm>
          <a:off x="0" y="0"/>
          <a:ext cx="0" cy="0"/>
          <a:chOff x="0" y="0"/>
          <a:chExt cx="0" cy="0"/>
        </a:xfrm>
      </p:grpSpPr>
      <p:sp>
        <p:nvSpPr>
          <p:cNvPr id="249" name="Shape 249"/>
          <p:cNvSpPr/>
          <p:nvPr/>
        </p:nvSpPr>
        <p:spPr>
          <a:xfrm>
            <a:off x="0" y="6126164"/>
            <a:ext cx="12192000" cy="731700"/>
          </a:xfrm>
          <a:prstGeom prst="rect">
            <a:avLst/>
          </a:prstGeom>
          <a:solidFill>
            <a:srgbClr val="4140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250" name="Shape 250" descr="clouds.jpg"/>
          <p:cNvPicPr preferRelativeResize="0"/>
          <p:nvPr/>
        </p:nvPicPr>
        <p:blipFill rotWithShape="1">
          <a:blip r:embed="rId13">
            <a:alphaModFix/>
          </a:blip>
          <a:srcRect/>
          <a:stretch/>
        </p:blipFill>
        <p:spPr>
          <a:xfrm>
            <a:off x="0" y="-2452"/>
            <a:ext cx="12191999" cy="2794000"/>
          </a:xfrm>
          <a:prstGeom prst="rect">
            <a:avLst/>
          </a:prstGeom>
          <a:noFill/>
          <a:ln>
            <a:noFill/>
          </a:ln>
        </p:spPr>
      </p:pic>
      <p:sp>
        <p:nvSpPr>
          <p:cNvPr id="251" name="Shape 251"/>
          <p:cNvSpPr txBox="1">
            <a:spLocks noGrp="1"/>
          </p:cNvSpPr>
          <p:nvPr>
            <p:ph type="title"/>
          </p:nvPr>
        </p:nvSpPr>
        <p:spPr>
          <a:xfrm>
            <a:off x="609601"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52" name="Shape 252"/>
          <p:cNvSpPr txBox="1">
            <a:spLocks noGrp="1"/>
          </p:cNvSpPr>
          <p:nvPr>
            <p:ph type="body" idx="1"/>
          </p:nvPr>
        </p:nvSpPr>
        <p:spPr>
          <a:xfrm>
            <a:off x="609600" y="1600203"/>
            <a:ext cx="10972800" cy="44799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53" name="Shape 253"/>
          <p:cNvSpPr txBox="1">
            <a:spLocks noGrp="1"/>
          </p:cNvSpPr>
          <p:nvPr>
            <p:ph type="ftr" idx="11"/>
          </p:nvPr>
        </p:nvSpPr>
        <p:spPr>
          <a:xfrm>
            <a:off x="4165600" y="6356352"/>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4" name="Shape 254"/>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55" name="Shape 255"/>
          <p:cNvSpPr/>
          <p:nvPr/>
        </p:nvSpPr>
        <p:spPr>
          <a:xfrm>
            <a:off x="0" y="6079984"/>
            <a:ext cx="12192000" cy="46200"/>
          </a:xfrm>
          <a:prstGeom prst="rect">
            <a:avLst/>
          </a:prstGeom>
          <a:solidFill>
            <a:srgbClr val="FFC62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7"/>
        <p:cNvGrpSpPr/>
        <p:nvPr/>
      </p:nvGrpSpPr>
      <p:grpSpPr>
        <a:xfrm>
          <a:off x="0" y="0"/>
          <a:ext cx="0" cy="0"/>
          <a:chOff x="0" y="0"/>
          <a:chExt cx="0" cy="0"/>
        </a:xfrm>
      </p:grpSpPr>
      <p:sp>
        <p:nvSpPr>
          <p:cNvPr id="488" name="Shape 488"/>
          <p:cNvSpPr/>
          <p:nvPr/>
        </p:nvSpPr>
        <p:spPr>
          <a:xfrm>
            <a:off x="0" y="6126163"/>
            <a:ext cx="12192000" cy="731700"/>
          </a:xfrm>
          <a:prstGeom prst="rect">
            <a:avLst/>
          </a:prstGeom>
          <a:solidFill>
            <a:srgbClr val="4140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89" name="Shape 489" descr="clouds.jpg"/>
          <p:cNvPicPr preferRelativeResize="0"/>
          <p:nvPr/>
        </p:nvPicPr>
        <p:blipFill rotWithShape="1">
          <a:blip r:embed="rId13">
            <a:alphaModFix/>
          </a:blip>
          <a:srcRect/>
          <a:stretch/>
        </p:blipFill>
        <p:spPr>
          <a:xfrm>
            <a:off x="0" y="-2452"/>
            <a:ext cx="9144000" cy="2794000"/>
          </a:xfrm>
          <a:prstGeom prst="rect">
            <a:avLst/>
          </a:prstGeom>
          <a:noFill/>
          <a:ln>
            <a:noFill/>
          </a:ln>
        </p:spPr>
      </p:pic>
      <p:sp>
        <p:nvSpPr>
          <p:cNvPr id="490" name="Shape 490"/>
          <p:cNvSpPr txBox="1">
            <a:spLocks noGrp="1"/>
          </p:cNvSpPr>
          <p:nvPr>
            <p:ph type="title"/>
          </p:nvPr>
        </p:nvSpPr>
        <p:spPr>
          <a:xfrm>
            <a:off x="609600" y="274639"/>
            <a:ext cx="7703100" cy="69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2800"/>
              <a:buFont typeface="Calibri"/>
              <a:buNone/>
              <a:defRPr sz="28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491" name="Shape 491"/>
          <p:cNvSpPr txBox="1">
            <a:spLocks noGrp="1"/>
          </p:cNvSpPr>
          <p:nvPr>
            <p:ph type="body" idx="1"/>
          </p:nvPr>
        </p:nvSpPr>
        <p:spPr>
          <a:xfrm>
            <a:off x="609600" y="1600201"/>
            <a:ext cx="10972800" cy="447990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92" name="Shape 492"/>
          <p:cNvSpPr txBox="1">
            <a:spLocks noGrp="1"/>
          </p:cNvSpPr>
          <p:nvPr>
            <p:ph type="ftr" idx="11"/>
          </p:nvPr>
        </p:nvSpPr>
        <p:spPr>
          <a:xfrm>
            <a:off x="4165600" y="6356350"/>
            <a:ext cx="38607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05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3" name="Shape 493"/>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rgbClr val="888888"/>
                </a:solidFill>
                <a:latin typeface="Calibri"/>
                <a:ea typeface="Calibri"/>
                <a:cs typeface="Calibri"/>
                <a:sym typeface="Calibri"/>
              </a:defRPr>
            </a:lvl1pPr>
            <a:lvl2pPr marL="0" marR="0" lvl="1" indent="0" algn="r" rtl="0">
              <a:spcBef>
                <a:spcPts val="0"/>
              </a:spcBef>
              <a:buNone/>
              <a:defRPr sz="1050" b="0" i="0" u="none" strike="noStrike" cap="none">
                <a:solidFill>
                  <a:srgbClr val="888888"/>
                </a:solidFill>
                <a:latin typeface="Calibri"/>
                <a:ea typeface="Calibri"/>
                <a:cs typeface="Calibri"/>
                <a:sym typeface="Calibri"/>
              </a:defRPr>
            </a:lvl2pPr>
            <a:lvl3pPr marL="0" marR="0" lvl="2" indent="0" algn="r" rtl="0">
              <a:spcBef>
                <a:spcPts val="0"/>
              </a:spcBef>
              <a:buNone/>
              <a:defRPr sz="1050" b="0" i="0" u="none" strike="noStrike" cap="none">
                <a:solidFill>
                  <a:srgbClr val="888888"/>
                </a:solidFill>
                <a:latin typeface="Calibri"/>
                <a:ea typeface="Calibri"/>
                <a:cs typeface="Calibri"/>
                <a:sym typeface="Calibri"/>
              </a:defRPr>
            </a:lvl3pPr>
            <a:lvl4pPr marL="0" marR="0" lvl="3" indent="0" algn="r" rtl="0">
              <a:spcBef>
                <a:spcPts val="0"/>
              </a:spcBef>
              <a:buNone/>
              <a:defRPr sz="1050" b="0" i="0" u="none" strike="noStrike" cap="none">
                <a:solidFill>
                  <a:srgbClr val="888888"/>
                </a:solidFill>
                <a:latin typeface="Calibri"/>
                <a:ea typeface="Calibri"/>
                <a:cs typeface="Calibri"/>
                <a:sym typeface="Calibri"/>
              </a:defRPr>
            </a:lvl4pPr>
            <a:lvl5pPr marL="0" marR="0" lvl="4" indent="0" algn="r" rtl="0">
              <a:spcBef>
                <a:spcPts val="0"/>
              </a:spcBef>
              <a:buNone/>
              <a:defRPr sz="1050" b="0" i="0" u="none" strike="noStrike" cap="none">
                <a:solidFill>
                  <a:srgbClr val="888888"/>
                </a:solidFill>
                <a:latin typeface="Calibri"/>
                <a:ea typeface="Calibri"/>
                <a:cs typeface="Calibri"/>
                <a:sym typeface="Calibri"/>
              </a:defRPr>
            </a:lvl5pPr>
            <a:lvl6pPr marL="0" marR="0" lvl="5" indent="0" algn="r" rtl="0">
              <a:spcBef>
                <a:spcPts val="0"/>
              </a:spcBef>
              <a:buNone/>
              <a:defRPr sz="1050" b="0" i="0" u="none" strike="noStrike" cap="none">
                <a:solidFill>
                  <a:srgbClr val="888888"/>
                </a:solidFill>
                <a:latin typeface="Calibri"/>
                <a:ea typeface="Calibri"/>
                <a:cs typeface="Calibri"/>
                <a:sym typeface="Calibri"/>
              </a:defRPr>
            </a:lvl6pPr>
            <a:lvl7pPr marL="0" marR="0" lvl="6" indent="0" algn="r" rtl="0">
              <a:spcBef>
                <a:spcPts val="0"/>
              </a:spcBef>
              <a:buNone/>
              <a:defRPr sz="1050" b="0" i="0" u="none" strike="noStrike" cap="none">
                <a:solidFill>
                  <a:srgbClr val="888888"/>
                </a:solidFill>
                <a:latin typeface="Calibri"/>
                <a:ea typeface="Calibri"/>
                <a:cs typeface="Calibri"/>
                <a:sym typeface="Calibri"/>
              </a:defRPr>
            </a:lvl7pPr>
            <a:lvl8pPr marL="0" marR="0" lvl="7" indent="0" algn="r" rtl="0">
              <a:spcBef>
                <a:spcPts val="0"/>
              </a:spcBef>
              <a:buNone/>
              <a:defRPr sz="1050" b="0" i="0" u="none" strike="noStrike" cap="none">
                <a:solidFill>
                  <a:srgbClr val="888888"/>
                </a:solidFill>
                <a:latin typeface="Calibri"/>
                <a:ea typeface="Calibri"/>
                <a:cs typeface="Calibri"/>
                <a:sym typeface="Calibri"/>
              </a:defRPr>
            </a:lvl8pPr>
            <a:lvl9pPr marL="0" marR="0" lvl="8" indent="0" algn="r" rtl="0">
              <a:spcBef>
                <a:spcPts val="0"/>
              </a:spcBef>
              <a:buNone/>
              <a:defRPr sz="105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494" name="Shape 494"/>
          <p:cNvSpPr/>
          <p:nvPr/>
        </p:nvSpPr>
        <p:spPr>
          <a:xfrm>
            <a:off x="0" y="6079982"/>
            <a:ext cx="12192000" cy="46200"/>
          </a:xfrm>
          <a:prstGeom prst="rect">
            <a:avLst/>
          </a:prstGeom>
          <a:solidFill>
            <a:srgbClr val="FFC62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pdf.wondershare.com/ad/pdf-editor/form.html?gclid=CjwKCAjws6jVBRBZEiwAkIfZ2lGUweMJ8ouZTWnxB7ku6mf80MbzTLziOBPzsV9Py5bvarS54F-GsRoCnJcQAvD_BwE" TargetMode="External"/><Relationship Id="rId7" Type="http://schemas.openxmlformats.org/officeDocument/2006/relationships/hyperlink" Target="https://drive.google.com/drive/folders/1bmg-P0a3ddgEth6Vd_0X-3LDOZfO4UPi?usp=sharin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pdfpro.co/" TargetMode="External"/><Relationship Id="rId5" Type="http://schemas.openxmlformats.org/officeDocument/2006/relationships/hyperlink" Target="https://convert-pdf-to-fillable-form.pdffiller.com/" TargetMode="External"/><Relationship Id="rId4" Type="http://schemas.openxmlformats.org/officeDocument/2006/relationships/hyperlink" Target="https://www.pdfescape.com/window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s://www.dropbox.com/s/5stphyzfw0jlhgd/Intro%20to%20YellowFolder%20for%20Teachers.docx?dl=0" TargetMode="External"/><Relationship Id="rId13" Type="http://schemas.openxmlformats.org/officeDocument/2006/relationships/hyperlink" Target="https://www.dropbox.com/s/iebbhb15gel2y3h/Intro%20to%20YellowFolder%20for%20Teachers%20-%20short%20version.docx?dl=0" TargetMode="External"/><Relationship Id="rId3" Type="http://schemas.openxmlformats.org/officeDocument/2006/relationships/hyperlink" Target="https://www.dropbox.com/s/r6km2jg86zet3xl/Intro%20to%20YellowFolder%20for%20District%20Personnel.docx?dl=0" TargetMode="External"/><Relationship Id="rId7" Type="http://schemas.openxmlformats.org/officeDocument/2006/relationships/hyperlink" Target="https://www.dropbox.com/s/wp0ysmwuctmc1o3/Intro%20to%20YellowFolder%20for%20Special%20Ed%20Teachers.docx?dl=0" TargetMode="External"/><Relationship Id="rId12" Type="http://schemas.openxmlformats.org/officeDocument/2006/relationships/hyperlink" Target="https://www.dropbox.com/s/pxgwuzux4fiyrh0/Intro%20to%20YellowFolder%20for%20Special%20Ed%20Teachers%20-%20short%20version.docx?dl=0" TargetMode="External"/><Relationship Id="rId17" Type="http://schemas.openxmlformats.org/officeDocument/2006/relationships/image" Target="../media/image8.png"/><Relationship Id="rId2" Type="http://schemas.openxmlformats.org/officeDocument/2006/relationships/notesSlide" Target="../notesSlides/notesSlide14.xml"/><Relationship Id="rId16" Type="http://schemas.openxmlformats.org/officeDocument/2006/relationships/hyperlink" Target="https://www.dropbox.com/s/hxmaohenkar01og/Special%20Education%20Records%20Paperless%20Manual.docx?dl=0" TargetMode="External"/><Relationship Id="rId1" Type="http://schemas.openxmlformats.org/officeDocument/2006/relationships/slideLayout" Target="../slideLayouts/slideLayout2.xml"/><Relationship Id="rId6" Type="http://schemas.openxmlformats.org/officeDocument/2006/relationships/hyperlink" Target="https://www.dropbox.com/s/p8d6v6x0magmxq7/Intro%20to%20YellowFolder%20for%20School%20Registrars.docx?dl=0" TargetMode="External"/><Relationship Id="rId11" Type="http://schemas.openxmlformats.org/officeDocument/2006/relationships/hyperlink" Target="https://www.dropbox.com/s/a2rff0q36ikt0g5/Intro%20to%20YellowFolder%20for%20School%20Registrars%20-%20short%20version.docx?dl=0" TargetMode="External"/><Relationship Id="rId5" Type="http://schemas.openxmlformats.org/officeDocument/2006/relationships/hyperlink" Target="https://www.dropbox.com/s/dixckz3c2sd2l2u/Intro%20to%20YellowFolder%20for%20Global%20Users.docx?dl=0" TargetMode="External"/><Relationship Id="rId15" Type="http://schemas.openxmlformats.org/officeDocument/2006/relationships/hyperlink" Target="https://www.dropbox.com/s/wmi1qz67v92pv8u/Student%20Records%20Paperless%20Manual.docx?dl=0" TargetMode="External"/><Relationship Id="rId10" Type="http://schemas.openxmlformats.org/officeDocument/2006/relationships/hyperlink" Target="https://www.dropbox.com/s/ung2l93ud4l4uyc/Intro%20to%20YellowFolder%20for%20Employee%20Records%20Staff%20-%20short%20version.docx?dl=0" TargetMode="External"/><Relationship Id="rId4" Type="http://schemas.openxmlformats.org/officeDocument/2006/relationships/hyperlink" Target="https://www.dropbox.com/s/0nnpb5wbe8bsefd/Intro%20to%20YellowFolder%20for%20Employee%20Records%20Staff.docx?dl=0" TargetMode="External"/><Relationship Id="rId9" Type="http://schemas.openxmlformats.org/officeDocument/2006/relationships/hyperlink" Target="https://www.dropbox.com/s/2pct34vgyiznjeh/Intro%20to%20YellowFolder%20for%20District%20Personnel%20-%20short%20version.docx?dl=0" TargetMode="External"/><Relationship Id="rId14" Type="http://schemas.openxmlformats.org/officeDocument/2006/relationships/hyperlink" Target="https://www.dropbox.com/s/egy8h9bb41ydqx0/Employee%20Records%20Paperless%20Manual.docx?dl=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dropbox.com/s/znq82tcj4icfq09/Paperless%20Registration%20Flyer%20(1).docx?dl=0"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drive.google.com/drive/folders/1WdO_FCCMsZh6MtNkoZ3-nfi9Kv7KiIXX?usp=shari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hyperlink" Target="mailto:humanresourcehiring@abcdistrict.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ocs.google.com/spreadsheets/d/1S0llwI_HSPpqe3l-NIVbUcbveasoK5nsbYqa-ViPBKk/edit?usp=sharin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awatts@yellowfolder.com"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dropbox.com/s/2xhntlqqhonp3hz/Course%20Completion%20Submission%20for%20Certificate%20-%20Going%20Paperless.pdf?dl=0"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dropbox.com/s/knfkjsrjbr282ut/Shortened%20Version%20Checklist%20for%20Paper%20to%20Online%20Registration.pdf?dl=0" TargetMode="External"/><Relationship Id="rId3" Type="http://schemas.openxmlformats.org/officeDocument/2006/relationships/hyperlink" Target="https://www.dropbox.com/s/6j87xys7mfn94vi/Full%20Version%20Timeline.docx?dl=0" TargetMode="External"/><Relationship Id="rId7" Type="http://schemas.openxmlformats.org/officeDocument/2006/relationships/hyperlink" Target="https://www.dropbox.com/s/fr9b0oy9gps1nf4/Shortened%20Version%20Timeline%20for%20Paper%20to%20Online%20Registration.docx%20UPDATED%20(2).docx?dl=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dropbox.com/s/rcupmpcj6l77jlp/Full%20Version%20Checklist%20(districts%20using%20paper%20and%20electronic%20forms).pdf?dl=0" TargetMode="External"/><Relationship Id="rId5" Type="http://schemas.openxmlformats.org/officeDocument/2006/relationships/hyperlink" Target="https://www.dropbox.com/s/cg68mq9rx0aojly/Full%20Version%20Checklist%20(districts%20using%20paper%20forms%20ONLY).pdf?dl=0" TargetMode="External"/><Relationship Id="rId4" Type="http://schemas.openxmlformats.org/officeDocument/2006/relationships/hyperlink" Target="https://drive.google.com/drive/folders/1KLuM497QfXGR3uuUSXk7iU8QuS-zR4_R?usp=sharing" TargetMode="Externa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dropbox.com/s/zaqr480vmf1zofu/Document%20Identification.pdf?dl=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s://drive.google.com/drive/folders/1LLxlunM5vsBQKCr6Q5r13mtrzOjtp5Iv?usp=shari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Shape 731"/>
          <p:cNvSpPr txBox="1">
            <a:spLocks noGrp="1"/>
          </p:cNvSpPr>
          <p:nvPr>
            <p:ph type="ctrTitle"/>
          </p:nvPr>
        </p:nvSpPr>
        <p:spPr>
          <a:xfrm>
            <a:off x="914400" y="3748586"/>
            <a:ext cx="10363200" cy="169717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FF0000"/>
              </a:buClr>
              <a:buSzPts val="6000"/>
              <a:buFont typeface="Source Sans Pro"/>
              <a:buNone/>
            </a:pPr>
            <a:r>
              <a:rPr lang="en-US" sz="6000" b="1" i="0" u="none" strike="noStrike" cap="none" dirty="0">
                <a:solidFill>
                  <a:srgbClr val="FF0000"/>
                </a:solidFill>
                <a:latin typeface="Source Sans Pro"/>
                <a:ea typeface="Source Sans Pro"/>
                <a:cs typeface="Source Sans Pro"/>
                <a:sym typeface="Source Sans Pro"/>
              </a:rPr>
              <a:t>Going Paperless Like a Pro</a:t>
            </a:r>
            <a:br>
              <a:rPr lang="en-US" sz="3733" b="1" i="0" u="none" strike="noStrike" cap="none" dirty="0">
                <a:solidFill>
                  <a:schemeClr val="dk1"/>
                </a:solidFill>
                <a:latin typeface="Source Sans Pro"/>
                <a:ea typeface="Source Sans Pro"/>
                <a:cs typeface="Source Sans Pro"/>
                <a:sym typeface="Source Sans Pro"/>
              </a:rPr>
            </a:br>
            <a:r>
              <a:rPr lang="en-US" dirty="0">
                <a:latin typeface="Source Sans Pro"/>
                <a:ea typeface="Source Sans Pro"/>
                <a:cs typeface="Source Sans Pro"/>
                <a:sym typeface="Source Sans Pro"/>
              </a:rPr>
              <a:t>Six </a:t>
            </a:r>
            <a:r>
              <a:rPr lang="en-US" sz="3733" b="1" i="0" u="none" strike="noStrike" cap="none" dirty="0">
                <a:solidFill>
                  <a:schemeClr val="dk1"/>
                </a:solidFill>
                <a:latin typeface="Source Sans Pro"/>
                <a:ea typeface="Source Sans Pro"/>
                <a:cs typeface="Source Sans Pro"/>
                <a:sym typeface="Source Sans Pro"/>
              </a:rPr>
              <a:t>Simple Steps to Ditching Paper</a:t>
            </a:r>
            <a:endParaRPr sz="2667" b="1" i="0" u="none" strike="noStrike" cap="none" dirty="0">
              <a:solidFill>
                <a:schemeClr val="dk1"/>
              </a:solidFill>
              <a:latin typeface="Source Sans Pro"/>
              <a:ea typeface="Source Sans Pro"/>
              <a:cs typeface="Source Sans Pro"/>
              <a:sym typeface="Source Sans Pro"/>
            </a:endParaRPr>
          </a:p>
        </p:txBody>
      </p:sp>
      <p:sp>
        <p:nvSpPr>
          <p:cNvPr id="732" name="Shape 73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733" name="Shape 733"/>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1</a:t>
            </a:fld>
            <a:endParaRPr sz="1333">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Shape 829"/>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830" name="Shape 830"/>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10</a:t>
            </a:fld>
            <a:endParaRPr sz="1333">
              <a:solidFill>
                <a:srgbClr val="888888"/>
              </a:solidFill>
              <a:latin typeface="Calibri"/>
              <a:ea typeface="Calibri"/>
              <a:cs typeface="Calibri"/>
              <a:sym typeface="Calibri"/>
            </a:endParaRPr>
          </a:p>
        </p:txBody>
      </p:sp>
      <p:sp>
        <p:nvSpPr>
          <p:cNvPr id="831" name="Shape 831"/>
          <p:cNvSpPr txBox="1">
            <a:spLocks noGrp="1"/>
          </p:cNvSpPr>
          <p:nvPr>
            <p:ph type="title"/>
          </p:nvPr>
        </p:nvSpPr>
        <p:spPr>
          <a:xfrm>
            <a:off x="596201" y="605782"/>
            <a:ext cx="7703100" cy="6951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3: Document Conversion</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
        <p:nvSpPr>
          <p:cNvPr id="832" name="Shape 832"/>
          <p:cNvSpPr txBox="1"/>
          <p:nvPr/>
        </p:nvSpPr>
        <p:spPr>
          <a:xfrm>
            <a:off x="596200" y="2172938"/>
            <a:ext cx="9068100" cy="36864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3000" dirty="0">
                <a:solidFill>
                  <a:schemeClr val="dk1"/>
                </a:solidFill>
                <a:latin typeface="Calibri"/>
                <a:ea typeface="Calibri"/>
                <a:cs typeface="Calibri"/>
                <a:sym typeface="Calibri"/>
              </a:rPr>
              <a:t>Once all necessary registration/hiring documents are available in PDF or Word format, use a PDF converter to convert those forms to fillable PDFs. </a:t>
            </a:r>
            <a:endParaRPr sz="30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US" sz="3000" dirty="0">
                <a:solidFill>
                  <a:schemeClr val="dk1"/>
                </a:solidFill>
                <a:latin typeface="Calibri"/>
                <a:ea typeface="Calibri"/>
                <a:cs typeface="Calibri"/>
                <a:sym typeface="Calibri"/>
              </a:rPr>
              <a:t>If the district does not have a PDF converter, consider using one of the open software sources listed on the Free PDF Converter list (next slide). </a:t>
            </a:r>
            <a:endParaRPr sz="30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000" dirty="0">
              <a:solidFill>
                <a:schemeClr val="dk1"/>
              </a:solidFill>
              <a:latin typeface="Calibri"/>
              <a:ea typeface="Calibri"/>
              <a:cs typeface="Calibri"/>
              <a:sym typeface="Calibri"/>
            </a:endParaRPr>
          </a:p>
          <a:p>
            <a:pPr marL="0" lvl="0" indent="0" rtl="0">
              <a:spcBef>
                <a:spcPts val="0"/>
              </a:spcBef>
              <a:spcAft>
                <a:spcPts val="0"/>
              </a:spcAft>
              <a:buNone/>
            </a:pPr>
            <a:endParaRPr sz="3000" dirty="0">
              <a:solidFill>
                <a:schemeClr val="dk1"/>
              </a:solidFill>
              <a:latin typeface="Calibri"/>
              <a:ea typeface="Calibri"/>
              <a:cs typeface="Calibri"/>
              <a:sym typeface="Calibri"/>
            </a:endParaRPr>
          </a:p>
          <a:p>
            <a:pPr marL="0" lvl="0" indent="0" rtl="0">
              <a:spcBef>
                <a:spcPts val="0"/>
              </a:spcBef>
              <a:spcAft>
                <a:spcPts val="0"/>
              </a:spcAft>
              <a:buNone/>
            </a:pPr>
            <a:endParaRPr sz="3733"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3733" b="1" dirty="0">
              <a:solidFill>
                <a:schemeClr val="dk1"/>
              </a:solidFill>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p:txBody>
      </p:sp>
      <p:pic>
        <p:nvPicPr>
          <p:cNvPr id="833" name="Shape 833"/>
          <p:cNvPicPr preferRelativeResize="0"/>
          <p:nvPr/>
        </p:nvPicPr>
        <p:blipFill>
          <a:blip r:embed="rId3">
            <a:alphaModFix/>
          </a:blip>
          <a:stretch>
            <a:fillRect/>
          </a:stretch>
        </p:blipFill>
        <p:spPr>
          <a:xfrm>
            <a:off x="9756513" y="3048025"/>
            <a:ext cx="1883575" cy="1775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Shape 839"/>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dirty="0"/>
              <a:t>Step 3: Checkpoint</a:t>
            </a:r>
            <a:endParaRPr sz="3600" dirty="0"/>
          </a:p>
        </p:txBody>
      </p:sp>
      <p:sp>
        <p:nvSpPr>
          <p:cNvPr id="840" name="Shape 840"/>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11</a:t>
            </a:fld>
            <a:endParaRPr/>
          </a:p>
        </p:txBody>
      </p:sp>
      <p:sp>
        <p:nvSpPr>
          <p:cNvPr id="841" name="Shape 841"/>
          <p:cNvSpPr txBox="1"/>
          <p:nvPr/>
        </p:nvSpPr>
        <p:spPr>
          <a:xfrm>
            <a:off x="4397725" y="1061150"/>
            <a:ext cx="7282200" cy="5203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alibri"/>
                <a:ea typeface="Calibri"/>
                <a:cs typeface="Calibri"/>
                <a:sym typeface="Calibri"/>
              </a:rPr>
              <a:t>Convert at least one electronic document to a fillable PDF using your district’s PDF editor or one of the free shareware sites listed below:</a:t>
            </a:r>
            <a:endParaRPr sz="3000" dirty="0">
              <a:latin typeface="Calibri"/>
              <a:ea typeface="Calibri"/>
              <a:cs typeface="Calibri"/>
              <a:sym typeface="Calibri"/>
            </a:endParaRPr>
          </a:p>
          <a:p>
            <a:pPr marL="457200" lvl="0" indent="-342900" rtl="0">
              <a:lnSpc>
                <a:spcPct val="115000"/>
              </a:lnSpc>
              <a:spcBef>
                <a:spcPts val="0"/>
              </a:spcBef>
              <a:spcAft>
                <a:spcPts val="0"/>
              </a:spcAft>
              <a:buClr>
                <a:srgbClr val="212121"/>
              </a:buClr>
              <a:buSzPts val="1800"/>
              <a:buFont typeface="Calibri"/>
              <a:buChar char="●"/>
            </a:pPr>
            <a:r>
              <a:rPr lang="en-US" sz="1800" u="sng" dirty="0" err="1">
                <a:solidFill>
                  <a:schemeClr val="hlink"/>
                </a:solidFill>
                <a:highlight>
                  <a:schemeClr val="lt1"/>
                </a:highlight>
                <a:latin typeface="Calibri"/>
                <a:ea typeface="Calibri"/>
                <a:cs typeface="Calibri"/>
                <a:sym typeface="Calibri"/>
                <a:hlinkClick r:id="rId3"/>
              </a:rPr>
              <a:t>Wondershare</a:t>
            </a:r>
            <a:r>
              <a:rPr lang="en-US" sz="1800" dirty="0">
                <a:solidFill>
                  <a:srgbClr val="212121"/>
                </a:solidFill>
                <a:highlight>
                  <a:schemeClr val="lt1"/>
                </a:highlight>
                <a:latin typeface="Calibri"/>
                <a:ea typeface="Calibri"/>
                <a:cs typeface="Calibri"/>
                <a:sym typeface="Calibri"/>
              </a:rPr>
              <a:t> </a:t>
            </a:r>
            <a:endParaRPr sz="1800" dirty="0">
              <a:solidFill>
                <a:srgbClr val="212121"/>
              </a:solidFill>
              <a:highlight>
                <a:schemeClr val="lt1"/>
              </a:highlight>
              <a:latin typeface="Calibri"/>
              <a:ea typeface="Calibri"/>
              <a:cs typeface="Calibri"/>
              <a:sym typeface="Calibri"/>
            </a:endParaRPr>
          </a:p>
          <a:p>
            <a:pPr marL="457200" lvl="0" indent="-342900" rtl="0">
              <a:lnSpc>
                <a:spcPct val="115000"/>
              </a:lnSpc>
              <a:spcBef>
                <a:spcPts val="0"/>
              </a:spcBef>
              <a:spcAft>
                <a:spcPts val="0"/>
              </a:spcAft>
              <a:buClr>
                <a:srgbClr val="212121"/>
              </a:buClr>
              <a:buSzPts val="1800"/>
              <a:buFont typeface="Calibri"/>
              <a:buChar char="●"/>
            </a:pPr>
            <a:r>
              <a:rPr lang="en-US" sz="1800" u="sng" dirty="0" err="1">
                <a:solidFill>
                  <a:schemeClr val="hlink"/>
                </a:solidFill>
                <a:highlight>
                  <a:schemeClr val="lt1"/>
                </a:highlight>
                <a:latin typeface="Calibri"/>
                <a:ea typeface="Calibri"/>
                <a:cs typeface="Calibri"/>
                <a:sym typeface="Calibri"/>
                <a:hlinkClick r:id="rId4"/>
              </a:rPr>
              <a:t>PDFescape</a:t>
            </a:r>
            <a:endParaRPr sz="1800" u="sng" dirty="0">
              <a:solidFill>
                <a:schemeClr val="hlink"/>
              </a:solidFill>
              <a:highlight>
                <a:schemeClr val="lt1"/>
              </a:highlight>
              <a:latin typeface="Calibri"/>
              <a:ea typeface="Calibri"/>
              <a:cs typeface="Calibri"/>
              <a:sym typeface="Calibri"/>
              <a:hlinkClick r:id="rId4"/>
            </a:endParaRPr>
          </a:p>
          <a:p>
            <a:pPr marL="457200" lvl="0" indent="-342900" rtl="0">
              <a:lnSpc>
                <a:spcPct val="115000"/>
              </a:lnSpc>
              <a:spcBef>
                <a:spcPts val="0"/>
              </a:spcBef>
              <a:spcAft>
                <a:spcPts val="0"/>
              </a:spcAft>
              <a:buClr>
                <a:srgbClr val="212121"/>
              </a:buClr>
              <a:buSzPts val="1800"/>
              <a:buFont typeface="Calibri"/>
              <a:buChar char="●"/>
            </a:pPr>
            <a:r>
              <a:rPr lang="en-US" sz="1800" u="sng" dirty="0" err="1">
                <a:solidFill>
                  <a:schemeClr val="hlink"/>
                </a:solidFill>
                <a:highlight>
                  <a:schemeClr val="lt1"/>
                </a:highlight>
                <a:latin typeface="Calibri"/>
                <a:ea typeface="Calibri"/>
                <a:cs typeface="Calibri"/>
                <a:sym typeface="Calibri"/>
                <a:hlinkClick r:id="rId5"/>
              </a:rPr>
              <a:t>PDFfiller</a:t>
            </a:r>
            <a:endParaRPr sz="1800" dirty="0">
              <a:solidFill>
                <a:schemeClr val="dk1"/>
              </a:solidFill>
              <a:latin typeface="Calibri"/>
              <a:ea typeface="Calibri"/>
              <a:cs typeface="Calibri"/>
              <a:sym typeface="Calibri"/>
            </a:endParaRPr>
          </a:p>
          <a:p>
            <a:pPr marL="457200" lvl="0" indent="-342900" rtl="0">
              <a:lnSpc>
                <a:spcPct val="115000"/>
              </a:lnSpc>
              <a:spcBef>
                <a:spcPts val="0"/>
              </a:spcBef>
              <a:spcAft>
                <a:spcPts val="0"/>
              </a:spcAft>
              <a:buClr>
                <a:srgbClr val="212121"/>
              </a:buClr>
              <a:buSzPts val="1800"/>
              <a:buFont typeface="Calibri"/>
              <a:buChar char="●"/>
            </a:pPr>
            <a:r>
              <a:rPr lang="en-US" sz="1800" u="sng" dirty="0">
                <a:solidFill>
                  <a:schemeClr val="hlink"/>
                </a:solidFill>
                <a:highlight>
                  <a:schemeClr val="lt1"/>
                </a:highlight>
                <a:latin typeface="Calibri"/>
                <a:ea typeface="Calibri"/>
                <a:cs typeface="Calibri"/>
                <a:sym typeface="Calibri"/>
              </a:rPr>
              <a:t>PDF</a:t>
            </a:r>
            <a:r>
              <a:rPr lang="en-US" sz="1800" u="sng" dirty="0">
                <a:solidFill>
                  <a:schemeClr val="hlink"/>
                </a:solidFill>
                <a:highlight>
                  <a:schemeClr val="lt1"/>
                </a:highlight>
                <a:latin typeface="Calibri"/>
                <a:ea typeface="Calibri"/>
                <a:cs typeface="Calibri"/>
                <a:sym typeface="Calibri"/>
                <a:hlinkClick r:id="rId6"/>
              </a:rPr>
              <a:t> pro</a:t>
            </a:r>
            <a:endParaRPr sz="3000" dirty="0">
              <a:latin typeface="Calibri"/>
              <a:ea typeface="Calibri"/>
              <a:cs typeface="Calibri"/>
              <a:sym typeface="Calibri"/>
            </a:endParaRPr>
          </a:p>
          <a:p>
            <a:pPr marL="0" lvl="0" indent="0" rtl="0">
              <a:lnSpc>
                <a:spcPct val="115000"/>
              </a:lnSpc>
              <a:spcBef>
                <a:spcPts val="1200"/>
              </a:spcBef>
              <a:spcAft>
                <a:spcPts val="0"/>
              </a:spcAft>
              <a:buNone/>
            </a:pPr>
            <a:r>
              <a:rPr lang="en-US" sz="1000" b="1" dirty="0">
                <a:solidFill>
                  <a:srgbClr val="FF0000"/>
                </a:solidFill>
                <a:latin typeface="Calibri"/>
                <a:ea typeface="Calibri"/>
                <a:cs typeface="Calibri"/>
                <a:sym typeface="Calibri"/>
              </a:rPr>
              <a:t>*Disclaimer - </a:t>
            </a:r>
            <a:r>
              <a:rPr lang="en-US" sz="1000" b="1" dirty="0" err="1">
                <a:solidFill>
                  <a:srgbClr val="FF0000"/>
                </a:solidFill>
                <a:latin typeface="Calibri"/>
                <a:ea typeface="Calibri"/>
                <a:cs typeface="Calibri"/>
                <a:sym typeface="Calibri"/>
              </a:rPr>
              <a:t>YellowFolder</a:t>
            </a:r>
            <a:r>
              <a:rPr lang="en-US" sz="1000" b="1" dirty="0">
                <a:solidFill>
                  <a:srgbClr val="FF0000"/>
                </a:solidFill>
                <a:latin typeface="Calibri"/>
                <a:ea typeface="Calibri"/>
                <a:cs typeface="Calibri"/>
                <a:sym typeface="Calibri"/>
              </a:rPr>
              <a:t> was not paid to advertise the sites on this list. There are many other shareware sites available on the internet, these are just a few we found available.</a:t>
            </a:r>
            <a:endParaRPr sz="3000" b="1" dirty="0">
              <a:solidFill>
                <a:srgbClr val="FF0000"/>
              </a:solidFill>
              <a:latin typeface="Calibri"/>
              <a:ea typeface="Calibri"/>
              <a:cs typeface="Calibri"/>
              <a:sym typeface="Calibri"/>
            </a:endParaRPr>
          </a:p>
          <a:p>
            <a:pPr marL="0" lvl="0" indent="0">
              <a:spcBef>
                <a:spcPts val="0"/>
              </a:spcBef>
              <a:spcAft>
                <a:spcPts val="0"/>
              </a:spcAft>
              <a:buNone/>
            </a:pPr>
            <a:endParaRPr sz="3000" dirty="0">
              <a:latin typeface="Calibri"/>
              <a:ea typeface="Calibri"/>
              <a:cs typeface="Calibri"/>
              <a:sym typeface="Calibri"/>
            </a:endParaRPr>
          </a:p>
          <a:p>
            <a:pPr marL="0" lvl="0" indent="0">
              <a:spcBef>
                <a:spcPts val="0"/>
              </a:spcBef>
              <a:spcAft>
                <a:spcPts val="0"/>
              </a:spcAft>
              <a:buNone/>
            </a:pPr>
            <a:r>
              <a:rPr lang="en-US" sz="1800" dirty="0">
                <a:solidFill>
                  <a:schemeClr val="dk1"/>
                </a:solidFill>
                <a:latin typeface="Calibri"/>
                <a:ea typeface="Calibri"/>
                <a:cs typeface="Calibri"/>
                <a:sym typeface="Calibri"/>
              </a:rPr>
              <a:t>If you’d like to share your documents with others in the </a:t>
            </a:r>
            <a:r>
              <a:rPr lang="en-US" sz="1800" dirty="0" err="1">
                <a:solidFill>
                  <a:schemeClr val="dk1"/>
                </a:solidFill>
                <a:latin typeface="Calibri"/>
                <a:ea typeface="Calibri"/>
                <a:cs typeface="Calibri"/>
                <a:sym typeface="Calibri"/>
              </a:rPr>
              <a:t>YellowFolder</a:t>
            </a:r>
            <a:r>
              <a:rPr lang="en-US" sz="1800" dirty="0">
                <a:solidFill>
                  <a:schemeClr val="dk1"/>
                </a:solidFill>
                <a:latin typeface="Calibri"/>
                <a:ea typeface="Calibri"/>
                <a:cs typeface="Calibri"/>
                <a:sym typeface="Calibri"/>
              </a:rPr>
              <a:t> community, please upload to the following folder: </a:t>
            </a:r>
          </a:p>
          <a:p>
            <a:pPr marL="0" lvl="0" indent="0">
              <a:spcBef>
                <a:spcPts val="0"/>
              </a:spcBef>
              <a:spcAft>
                <a:spcPts val="0"/>
              </a:spcAft>
              <a:buNone/>
            </a:pPr>
            <a:r>
              <a:rPr lang="en-US" sz="1800" u="sng" dirty="0">
                <a:solidFill>
                  <a:schemeClr val="hlink"/>
                </a:solidFill>
                <a:latin typeface="Calibri"/>
                <a:ea typeface="Calibri"/>
                <a:cs typeface="Calibri"/>
                <a:sym typeface="Calibri"/>
                <a:hlinkClick r:id="rId7"/>
              </a:rPr>
              <a:t>Document Conversion Examples</a:t>
            </a:r>
            <a:endParaRPr sz="18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dirty="0">
              <a:solidFill>
                <a:schemeClr val="dk1"/>
              </a:solidFill>
            </a:endParaRPr>
          </a:p>
        </p:txBody>
      </p:sp>
      <p:pic>
        <p:nvPicPr>
          <p:cNvPr id="842" name="Shape 842"/>
          <p:cNvPicPr preferRelativeResize="0"/>
          <p:nvPr/>
        </p:nvPicPr>
        <p:blipFill>
          <a:blip r:embed="rId8">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Shape 848"/>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Step 3: Hint</a:t>
            </a:r>
            <a:endParaRPr sz="3600"/>
          </a:p>
        </p:txBody>
      </p:sp>
      <p:sp>
        <p:nvSpPr>
          <p:cNvPr id="849" name="Shape 849"/>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12</a:t>
            </a:fld>
            <a:endParaRPr/>
          </a:p>
        </p:txBody>
      </p:sp>
      <p:sp>
        <p:nvSpPr>
          <p:cNvPr id="850" name="Shape 850"/>
          <p:cNvSpPr txBox="1"/>
          <p:nvPr/>
        </p:nvSpPr>
        <p:spPr>
          <a:xfrm>
            <a:off x="120550" y="900425"/>
            <a:ext cx="12001500" cy="5203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alibri"/>
                <a:ea typeface="Calibri"/>
                <a:cs typeface="Calibri"/>
                <a:sym typeface="Calibri"/>
              </a:rPr>
              <a:t>Something to consider…</a:t>
            </a:r>
            <a:endParaRPr sz="3000" dirty="0">
              <a:latin typeface="Calibri"/>
              <a:ea typeface="Calibri"/>
              <a:cs typeface="Calibri"/>
              <a:sym typeface="Calibri"/>
            </a:endParaRPr>
          </a:p>
          <a:p>
            <a:pPr marL="0" lvl="0" indent="0">
              <a:spcBef>
                <a:spcPts val="0"/>
              </a:spcBef>
              <a:spcAft>
                <a:spcPts val="0"/>
              </a:spcAft>
              <a:buNone/>
            </a:pPr>
            <a:endParaRPr sz="3000" dirty="0">
              <a:latin typeface="Calibri"/>
              <a:ea typeface="Calibri"/>
              <a:cs typeface="Calibri"/>
              <a:sym typeface="Calibri"/>
            </a:endParaRPr>
          </a:p>
          <a:p>
            <a:pPr marL="0" lvl="0" indent="0" rtl="0">
              <a:spcBef>
                <a:spcPts val="0"/>
              </a:spcBef>
              <a:spcAft>
                <a:spcPts val="0"/>
              </a:spcAft>
              <a:buNone/>
            </a:pPr>
            <a:r>
              <a:rPr lang="en-US" sz="3000" dirty="0">
                <a:latin typeface="Calibri"/>
                <a:ea typeface="Calibri"/>
                <a:cs typeface="Calibri"/>
                <a:sym typeface="Calibri"/>
              </a:rPr>
              <a:t>Now that you are moving toward an electronic process, have you thought about moving toward electronic meetings. Look at the samples below.</a:t>
            </a:r>
            <a:endParaRPr sz="30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dirty="0">
              <a:solidFill>
                <a:schemeClr val="dk1"/>
              </a:solidFill>
            </a:endParaRPr>
          </a:p>
        </p:txBody>
      </p:sp>
      <p:graphicFrame>
        <p:nvGraphicFramePr>
          <p:cNvPr id="851" name="Shape 851"/>
          <p:cNvGraphicFramePr/>
          <p:nvPr/>
        </p:nvGraphicFramePr>
        <p:xfrm>
          <a:off x="759700" y="3074963"/>
          <a:ext cx="10822800" cy="2717365"/>
        </p:xfrm>
        <a:graphic>
          <a:graphicData uri="http://schemas.openxmlformats.org/drawingml/2006/table">
            <a:tbl>
              <a:tblPr>
                <a:noFill/>
                <a:tableStyleId>{E2B9AD7A-830F-4A01-82A4-E68AB430F1DA}</a:tableStyleId>
              </a:tblPr>
              <a:tblGrid>
                <a:gridCol w="2705700">
                  <a:extLst>
                    <a:ext uri="{9D8B030D-6E8A-4147-A177-3AD203B41FA5}">
                      <a16:colId xmlns:a16="http://schemas.microsoft.com/office/drawing/2014/main" val="20000"/>
                    </a:ext>
                  </a:extLst>
                </a:gridCol>
                <a:gridCol w="2705700">
                  <a:extLst>
                    <a:ext uri="{9D8B030D-6E8A-4147-A177-3AD203B41FA5}">
                      <a16:colId xmlns:a16="http://schemas.microsoft.com/office/drawing/2014/main" val="20001"/>
                    </a:ext>
                  </a:extLst>
                </a:gridCol>
                <a:gridCol w="2705700">
                  <a:extLst>
                    <a:ext uri="{9D8B030D-6E8A-4147-A177-3AD203B41FA5}">
                      <a16:colId xmlns:a16="http://schemas.microsoft.com/office/drawing/2014/main" val="20002"/>
                    </a:ext>
                  </a:extLst>
                </a:gridCol>
                <a:gridCol w="2705700">
                  <a:extLst>
                    <a:ext uri="{9D8B030D-6E8A-4147-A177-3AD203B41FA5}">
                      <a16:colId xmlns:a16="http://schemas.microsoft.com/office/drawing/2014/main" val="20003"/>
                    </a:ext>
                  </a:extLst>
                </a:gridCol>
              </a:tblGrid>
              <a:tr h="610300">
                <a:tc>
                  <a:txBody>
                    <a:bodyPr/>
                    <a:lstStyle/>
                    <a:p>
                      <a:pPr marL="0" lvl="0" indent="0" rtl="0">
                        <a:spcBef>
                          <a:spcPts val="0"/>
                        </a:spcBef>
                        <a:spcAft>
                          <a:spcPts val="0"/>
                        </a:spcAft>
                        <a:buNone/>
                      </a:pPr>
                      <a:r>
                        <a:rPr lang="en-US" sz="1800" b="1">
                          <a:latin typeface="Calibri"/>
                          <a:ea typeface="Calibri"/>
                          <a:cs typeface="Calibri"/>
                          <a:sym typeface="Calibri"/>
                        </a:rPr>
                        <a:t>Employee Records Examples</a:t>
                      </a:r>
                      <a:endParaRPr sz="1800" b="1">
                        <a:latin typeface="Calibri"/>
                        <a:ea typeface="Calibri"/>
                        <a:cs typeface="Calibri"/>
                        <a:sym typeface="Calibri"/>
                      </a:endParaRPr>
                    </a:p>
                  </a:txBody>
                  <a:tcPr marL="91425" marR="91425" marT="91425" marB="91425">
                    <a:solidFill>
                      <a:srgbClr val="FFC42F"/>
                    </a:solidFill>
                  </a:tcPr>
                </a:tc>
                <a:tc>
                  <a:txBody>
                    <a:bodyPr/>
                    <a:lstStyle/>
                    <a:p>
                      <a:pPr marL="0" lvl="0" indent="0" rtl="0">
                        <a:spcBef>
                          <a:spcPts val="0"/>
                        </a:spcBef>
                        <a:spcAft>
                          <a:spcPts val="0"/>
                        </a:spcAft>
                        <a:buNone/>
                      </a:pPr>
                      <a:r>
                        <a:rPr lang="en-US" sz="1800" b="1" dirty="0">
                          <a:latin typeface="Calibri"/>
                          <a:ea typeface="Calibri"/>
                          <a:cs typeface="Calibri"/>
                          <a:sym typeface="Calibri"/>
                        </a:rPr>
                        <a:t>Student Records </a:t>
                      </a:r>
                      <a:endParaRPr sz="1800" b="1" dirty="0">
                        <a:latin typeface="Calibri"/>
                        <a:ea typeface="Calibri"/>
                        <a:cs typeface="Calibri"/>
                        <a:sym typeface="Calibri"/>
                      </a:endParaRPr>
                    </a:p>
                    <a:p>
                      <a:pPr marL="0" lvl="0" indent="0" rtl="0">
                        <a:spcBef>
                          <a:spcPts val="0"/>
                        </a:spcBef>
                        <a:spcAft>
                          <a:spcPts val="0"/>
                        </a:spcAft>
                        <a:buNone/>
                      </a:pPr>
                      <a:r>
                        <a:rPr lang="en-US" sz="1800" b="1" dirty="0">
                          <a:latin typeface="Calibri"/>
                          <a:ea typeface="Calibri"/>
                          <a:cs typeface="Calibri"/>
                          <a:sym typeface="Calibri"/>
                        </a:rPr>
                        <a:t>Examples</a:t>
                      </a:r>
                      <a:endParaRPr sz="1800" b="1" dirty="0">
                        <a:latin typeface="Calibri"/>
                        <a:ea typeface="Calibri"/>
                        <a:cs typeface="Calibri"/>
                        <a:sym typeface="Calibri"/>
                      </a:endParaRPr>
                    </a:p>
                  </a:txBody>
                  <a:tcPr marL="91425" marR="91425" marT="91425" marB="91425">
                    <a:solidFill>
                      <a:srgbClr val="FFC42F"/>
                    </a:solidFill>
                  </a:tcPr>
                </a:tc>
                <a:tc>
                  <a:txBody>
                    <a:bodyPr/>
                    <a:lstStyle/>
                    <a:p>
                      <a:pPr marL="0" lvl="0" indent="0" rtl="0">
                        <a:spcBef>
                          <a:spcPts val="0"/>
                        </a:spcBef>
                        <a:spcAft>
                          <a:spcPts val="0"/>
                        </a:spcAft>
                        <a:buNone/>
                      </a:pPr>
                      <a:r>
                        <a:rPr lang="en-US" sz="1800" b="1">
                          <a:latin typeface="Calibri"/>
                          <a:ea typeface="Calibri"/>
                          <a:cs typeface="Calibri"/>
                          <a:sym typeface="Calibri"/>
                        </a:rPr>
                        <a:t>Special Education Records Examples</a:t>
                      </a:r>
                      <a:endParaRPr sz="1800" b="1">
                        <a:latin typeface="Calibri"/>
                        <a:ea typeface="Calibri"/>
                        <a:cs typeface="Calibri"/>
                        <a:sym typeface="Calibri"/>
                      </a:endParaRPr>
                    </a:p>
                  </a:txBody>
                  <a:tcPr marL="91425" marR="91425" marT="91425" marB="91425">
                    <a:solidFill>
                      <a:srgbClr val="FFC42F"/>
                    </a:solidFill>
                  </a:tcPr>
                </a:tc>
                <a:tc>
                  <a:txBody>
                    <a:bodyPr/>
                    <a:lstStyle/>
                    <a:p>
                      <a:pPr marL="0" lvl="0" indent="0" rtl="0">
                        <a:spcBef>
                          <a:spcPts val="0"/>
                        </a:spcBef>
                        <a:spcAft>
                          <a:spcPts val="0"/>
                        </a:spcAft>
                        <a:buNone/>
                      </a:pPr>
                      <a:r>
                        <a:rPr lang="en-US" sz="1800" b="1">
                          <a:latin typeface="Calibri"/>
                          <a:ea typeface="Calibri"/>
                          <a:cs typeface="Calibri"/>
                          <a:sym typeface="Calibri"/>
                        </a:rPr>
                        <a:t>Administrative Records Examples</a:t>
                      </a:r>
                      <a:endParaRPr sz="1800" b="1">
                        <a:latin typeface="Calibri"/>
                        <a:ea typeface="Calibri"/>
                        <a:cs typeface="Calibri"/>
                        <a:sym typeface="Calibri"/>
                      </a:endParaRPr>
                    </a:p>
                  </a:txBody>
                  <a:tcPr marL="91425" marR="91425" marT="91425" marB="91425">
                    <a:solidFill>
                      <a:srgbClr val="FFC42F"/>
                    </a:solidFill>
                  </a:tcPr>
                </a:tc>
                <a:extLst>
                  <a:ext uri="{0D108BD9-81ED-4DB2-BD59-A6C34878D82A}">
                    <a16:rowId xmlns:a16="http://schemas.microsoft.com/office/drawing/2014/main" val="10000"/>
                  </a:ext>
                </a:extLst>
              </a:tr>
              <a:tr h="316225">
                <a:tc rowSpan="3">
                  <a:txBody>
                    <a:bodyPr/>
                    <a:lstStyle/>
                    <a:p>
                      <a:pPr marL="0" lvl="0" indent="0" rtl="0">
                        <a:spcBef>
                          <a:spcPts val="0"/>
                        </a:spcBef>
                        <a:spcAft>
                          <a:spcPts val="0"/>
                        </a:spcAft>
                        <a:buNone/>
                      </a:pPr>
                      <a:r>
                        <a:rPr lang="en-US" sz="1600" dirty="0">
                          <a:latin typeface="Calibri"/>
                          <a:ea typeface="Calibri"/>
                          <a:cs typeface="Calibri"/>
                          <a:sym typeface="Calibri"/>
                        </a:rPr>
                        <a:t>HR Review Meeting - Employee under review who attends the meeting gets a copy of the review while everyone else at the meeting views via a projector.</a:t>
                      </a:r>
                      <a:endParaRPr sz="1600" dirty="0">
                        <a:latin typeface="Calibri"/>
                        <a:ea typeface="Calibri"/>
                        <a:cs typeface="Calibri"/>
                        <a:sym typeface="Calibri"/>
                      </a:endParaRPr>
                    </a:p>
                  </a:txBody>
                  <a:tcPr marL="91425" marR="91425" marT="91425" marB="91425"/>
                </a:tc>
                <a:tc rowSpan="3">
                  <a:txBody>
                    <a:bodyPr/>
                    <a:lstStyle/>
                    <a:p>
                      <a:pPr marL="0" lvl="0" indent="0" rtl="0">
                        <a:spcBef>
                          <a:spcPts val="0"/>
                        </a:spcBef>
                        <a:spcAft>
                          <a:spcPts val="0"/>
                        </a:spcAft>
                        <a:buNone/>
                      </a:pPr>
                      <a:r>
                        <a:rPr lang="en-US" sz="1600" dirty="0">
                          <a:latin typeface="Calibri"/>
                          <a:ea typeface="Calibri"/>
                          <a:cs typeface="Calibri"/>
                          <a:sym typeface="Calibri"/>
                        </a:rPr>
                        <a:t>Parent/School Conference - All attendees view the information via a projector and an electronic copy is shared through </a:t>
                      </a:r>
                      <a:r>
                        <a:rPr lang="en-US" sz="1600" dirty="0" err="1">
                          <a:latin typeface="Calibri"/>
                          <a:ea typeface="Calibri"/>
                          <a:cs typeface="Calibri"/>
                          <a:sym typeface="Calibri"/>
                        </a:rPr>
                        <a:t>YellowFolder</a:t>
                      </a:r>
                      <a:r>
                        <a:rPr lang="en-US" sz="1600" dirty="0">
                          <a:latin typeface="Calibri"/>
                          <a:ea typeface="Calibri"/>
                          <a:cs typeface="Calibri"/>
                          <a:sym typeface="Calibri"/>
                        </a:rPr>
                        <a:t> to document parent received the information.</a:t>
                      </a:r>
                      <a:endParaRPr sz="1600" dirty="0">
                        <a:latin typeface="Calibri"/>
                        <a:ea typeface="Calibri"/>
                        <a:cs typeface="Calibri"/>
                        <a:sym typeface="Calibri"/>
                      </a:endParaRPr>
                    </a:p>
                  </a:txBody>
                  <a:tcPr marL="91425" marR="91425" marT="91425" marB="91425"/>
                </a:tc>
                <a:tc rowSpan="3">
                  <a:txBody>
                    <a:bodyPr/>
                    <a:lstStyle/>
                    <a:p>
                      <a:pPr marL="0" lvl="0" indent="0" rtl="0">
                        <a:spcBef>
                          <a:spcPts val="0"/>
                        </a:spcBef>
                        <a:spcAft>
                          <a:spcPts val="0"/>
                        </a:spcAft>
                        <a:buNone/>
                      </a:pPr>
                      <a:r>
                        <a:rPr lang="en-US" sz="1600">
                          <a:latin typeface="Calibri"/>
                          <a:ea typeface="Calibri"/>
                          <a:cs typeface="Calibri"/>
                          <a:sym typeface="Calibri"/>
                        </a:rPr>
                        <a:t>IEP Meeting - </a:t>
                      </a:r>
                      <a:r>
                        <a:rPr lang="en-US" sz="1600">
                          <a:solidFill>
                            <a:schemeClr val="dk1"/>
                          </a:solidFill>
                          <a:latin typeface="Calibri"/>
                          <a:ea typeface="Calibri"/>
                          <a:cs typeface="Calibri"/>
                          <a:sym typeface="Calibri"/>
                        </a:rPr>
                        <a:t>All attendees view the information via a projector and an electronic copy of the finalized IEP is shared through YellowFolder to document parent received the information.</a:t>
                      </a:r>
                      <a:endParaRPr sz="1600">
                        <a:latin typeface="Calibri"/>
                        <a:ea typeface="Calibri"/>
                        <a:cs typeface="Calibri"/>
                        <a:sym typeface="Calibri"/>
                      </a:endParaRPr>
                    </a:p>
                  </a:txBody>
                  <a:tcPr marL="91425" marR="91425" marT="91425" marB="91425"/>
                </a:tc>
                <a:tc rowSpan="3">
                  <a:txBody>
                    <a:bodyPr/>
                    <a:lstStyle/>
                    <a:p>
                      <a:pPr marL="0" lvl="0" indent="0" rtl="0">
                        <a:spcBef>
                          <a:spcPts val="0"/>
                        </a:spcBef>
                        <a:spcAft>
                          <a:spcPts val="0"/>
                        </a:spcAft>
                        <a:buNone/>
                      </a:pPr>
                      <a:r>
                        <a:rPr lang="en-US" sz="1600" dirty="0">
                          <a:latin typeface="Calibri"/>
                          <a:ea typeface="Calibri"/>
                          <a:cs typeface="Calibri"/>
                          <a:sym typeface="Calibri"/>
                        </a:rPr>
                        <a:t>Material Review Committee - All participants view the materials via a projector and an online form to collect responses. </a:t>
                      </a:r>
                      <a:endParaRPr sz="1600" dirty="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31622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135342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Shape 857"/>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13</a:t>
            </a:fld>
            <a:endParaRPr/>
          </a:p>
        </p:txBody>
      </p:sp>
      <p:pic>
        <p:nvPicPr>
          <p:cNvPr id="858" name="Shape 858"/>
          <p:cNvPicPr preferRelativeResize="0"/>
          <p:nvPr/>
        </p:nvPicPr>
        <p:blipFill>
          <a:blip r:embed="rId3">
            <a:alphaModFix/>
          </a:blip>
          <a:stretch>
            <a:fillRect/>
          </a:stretch>
        </p:blipFill>
        <p:spPr>
          <a:xfrm>
            <a:off x="607800" y="369364"/>
            <a:ext cx="5583461" cy="5583461"/>
          </a:xfrm>
          <a:prstGeom prst="rect">
            <a:avLst/>
          </a:prstGeom>
          <a:noFill/>
          <a:ln>
            <a:noFill/>
          </a:ln>
        </p:spPr>
      </p:pic>
      <p:sp>
        <p:nvSpPr>
          <p:cNvPr id="859" name="Shape 859"/>
          <p:cNvSpPr txBox="1"/>
          <p:nvPr/>
        </p:nvSpPr>
        <p:spPr>
          <a:xfrm>
            <a:off x="6308825" y="1832375"/>
            <a:ext cx="4929300" cy="3683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alibri" panose="020F0502020204030204" pitchFamily="34" charset="0"/>
              </a:rPr>
              <a:t>If you are implementing the simplified version of Going Paperless, then STOP after this step. </a:t>
            </a:r>
            <a:endParaRPr sz="2400" dirty="0">
              <a:latin typeface="Calibri" panose="020F0502020204030204" pitchFamily="34" charset="0"/>
            </a:endParaRPr>
          </a:p>
          <a:p>
            <a:pPr marL="0" lvl="0" indent="0">
              <a:spcBef>
                <a:spcPts val="0"/>
              </a:spcBef>
              <a:spcAft>
                <a:spcPts val="0"/>
              </a:spcAft>
              <a:buNone/>
            </a:pPr>
            <a:endParaRPr sz="2400" dirty="0">
              <a:latin typeface="Calibri" panose="020F0502020204030204" pitchFamily="34" charset="0"/>
            </a:endParaRPr>
          </a:p>
          <a:p>
            <a:pPr marL="0" lvl="0" indent="0">
              <a:spcBef>
                <a:spcPts val="0"/>
              </a:spcBef>
              <a:spcAft>
                <a:spcPts val="0"/>
              </a:spcAft>
              <a:buNone/>
            </a:pPr>
            <a:r>
              <a:rPr lang="en-US" sz="2400" dirty="0">
                <a:latin typeface="Calibri" panose="020F0502020204030204" pitchFamily="34" charset="0"/>
              </a:rPr>
              <a:t>If you are implementing the full version of Going Paperless then continue with the rest of the steps.</a:t>
            </a:r>
            <a:endParaRPr sz="2400" dirty="0">
              <a:latin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864" name="Shape 864"/>
          <p:cNvSpPr txBox="1">
            <a:spLocks noGrp="1"/>
          </p:cNvSpPr>
          <p:nvPr>
            <p:ph type="ftr" idx="11"/>
          </p:nvPr>
        </p:nvSpPr>
        <p:spPr>
          <a:xfrm>
            <a:off x="4165600" y="6356352"/>
            <a:ext cx="38607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865" name="Shape 865"/>
          <p:cNvSpPr txBox="1">
            <a:spLocks noGrp="1"/>
          </p:cNvSpPr>
          <p:nvPr>
            <p:ph type="sldNum" idx="12"/>
          </p:nvPr>
        </p:nvSpPr>
        <p:spPr>
          <a:xfrm>
            <a:off x="8737600" y="6356352"/>
            <a:ext cx="28449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14</a:t>
            </a:fld>
            <a:endParaRPr sz="1333">
              <a:solidFill>
                <a:srgbClr val="888888"/>
              </a:solidFill>
              <a:latin typeface="Calibri"/>
              <a:ea typeface="Calibri"/>
              <a:cs typeface="Calibri"/>
              <a:sym typeface="Calibri"/>
            </a:endParaRPr>
          </a:p>
        </p:txBody>
      </p:sp>
      <p:graphicFrame>
        <p:nvGraphicFramePr>
          <p:cNvPr id="866" name="Shape 866"/>
          <p:cNvGraphicFramePr/>
          <p:nvPr>
            <p:extLst>
              <p:ext uri="{D42A27DB-BD31-4B8C-83A1-F6EECF244321}">
                <p14:modId xmlns:p14="http://schemas.microsoft.com/office/powerpoint/2010/main" val="1225095213"/>
              </p:ext>
            </p:extLst>
          </p:nvPr>
        </p:nvGraphicFramePr>
        <p:xfrm>
          <a:off x="671575" y="2774949"/>
          <a:ext cx="10848750" cy="3261300"/>
        </p:xfrm>
        <a:graphic>
          <a:graphicData uri="http://schemas.openxmlformats.org/drawingml/2006/table">
            <a:tbl>
              <a:tblPr>
                <a:noFill/>
                <a:tableStyleId>{E2B9AD7A-830F-4A01-82A4-E68AB430F1DA}</a:tableStyleId>
              </a:tblPr>
              <a:tblGrid>
                <a:gridCol w="3900425">
                  <a:extLst>
                    <a:ext uri="{9D8B030D-6E8A-4147-A177-3AD203B41FA5}">
                      <a16:colId xmlns:a16="http://schemas.microsoft.com/office/drawing/2014/main" val="20000"/>
                    </a:ext>
                  </a:extLst>
                </a:gridCol>
                <a:gridCol w="3946849">
                  <a:extLst>
                    <a:ext uri="{9D8B030D-6E8A-4147-A177-3AD203B41FA5}">
                      <a16:colId xmlns:a16="http://schemas.microsoft.com/office/drawing/2014/main" val="20001"/>
                    </a:ext>
                  </a:extLst>
                </a:gridCol>
                <a:gridCol w="3001476">
                  <a:extLst>
                    <a:ext uri="{9D8B030D-6E8A-4147-A177-3AD203B41FA5}">
                      <a16:colId xmlns:a16="http://schemas.microsoft.com/office/drawing/2014/main" val="3054975990"/>
                    </a:ext>
                  </a:extLst>
                </a:gridCol>
              </a:tblGrid>
              <a:tr h="0">
                <a:tc>
                  <a:txBody>
                    <a:bodyPr/>
                    <a:lstStyle/>
                    <a:p>
                      <a:pPr marL="0" lvl="0" indent="0" algn="ctr" rtl="0">
                        <a:spcBef>
                          <a:spcPts val="0"/>
                        </a:spcBef>
                        <a:spcAft>
                          <a:spcPts val="0"/>
                        </a:spcAft>
                        <a:buNone/>
                      </a:pPr>
                      <a:r>
                        <a:rPr lang="en-US" sz="1800" b="1" dirty="0">
                          <a:latin typeface="Calibri"/>
                          <a:ea typeface="Calibri"/>
                          <a:cs typeface="Calibri"/>
                          <a:sym typeface="Calibri"/>
                        </a:rPr>
                        <a:t>Intro Letters for Districts (who HAVE NOT implemented </a:t>
                      </a:r>
                      <a:r>
                        <a:rPr lang="en-US" sz="1800" b="1" dirty="0" err="1">
                          <a:latin typeface="Calibri"/>
                          <a:ea typeface="Calibri"/>
                          <a:cs typeface="Calibri"/>
                          <a:sym typeface="Calibri"/>
                        </a:rPr>
                        <a:t>YellowFolder</a:t>
                      </a:r>
                      <a:r>
                        <a:rPr lang="en-US" sz="1800" b="1" dirty="0">
                          <a:latin typeface="Calibri"/>
                          <a:ea typeface="Calibri"/>
                          <a:cs typeface="Calibri"/>
                          <a:sym typeface="Calibri"/>
                        </a:rPr>
                        <a:t>)</a:t>
                      </a:r>
                      <a:endParaRPr sz="1800" b="1" dirty="0">
                        <a:latin typeface="Calibri"/>
                        <a:ea typeface="Calibri"/>
                        <a:cs typeface="Calibri"/>
                        <a:sym typeface="Calibri"/>
                      </a:endParaRPr>
                    </a:p>
                  </a:txBody>
                  <a:tcPr marL="91425" marR="91425" marT="91425" marB="91425" anchor="ctr">
                    <a:solidFill>
                      <a:srgbClr val="FFC627"/>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b="1" dirty="0">
                          <a:latin typeface="Calibri"/>
                          <a:ea typeface="Calibri"/>
                          <a:cs typeface="Calibri"/>
                          <a:sym typeface="Calibri"/>
                        </a:rPr>
                        <a:t>Intro Letters for Districts (who HAVE implemented </a:t>
                      </a:r>
                      <a:r>
                        <a:rPr lang="en-US" sz="1800" b="1" dirty="0" err="1">
                          <a:latin typeface="Calibri"/>
                          <a:ea typeface="Calibri"/>
                          <a:cs typeface="Calibri"/>
                          <a:sym typeface="Calibri"/>
                        </a:rPr>
                        <a:t>YellowFolder</a:t>
                      </a:r>
                      <a:r>
                        <a:rPr lang="en-US" sz="1800" b="1" dirty="0">
                          <a:latin typeface="Calibri"/>
                          <a:ea typeface="Calibri"/>
                          <a:cs typeface="Calibri"/>
                          <a:sym typeface="Calibri"/>
                        </a:rPr>
                        <a:t>)</a:t>
                      </a:r>
                    </a:p>
                  </a:txBody>
                  <a:tcPr marL="91425" marR="91425" marT="91425" marB="91425" anchor="ctr">
                    <a:solidFill>
                      <a:srgbClr val="FFC627"/>
                    </a:solidFill>
                  </a:tcPr>
                </a:tc>
                <a:tc>
                  <a:txBody>
                    <a:bodyPr/>
                    <a:lstStyle/>
                    <a:p>
                      <a:pPr marL="0" lvl="0" indent="0" algn="ctr" rtl="0">
                        <a:spcBef>
                          <a:spcPts val="0"/>
                        </a:spcBef>
                        <a:spcAft>
                          <a:spcPts val="0"/>
                        </a:spcAft>
                        <a:buNone/>
                      </a:pPr>
                      <a:r>
                        <a:rPr lang="en-US" sz="1800" b="1" dirty="0">
                          <a:latin typeface="Calibri"/>
                          <a:ea typeface="Calibri"/>
                          <a:cs typeface="Calibri"/>
                          <a:sym typeface="Calibri"/>
                        </a:rPr>
                        <a:t>Procedural Manuals for Staff</a:t>
                      </a:r>
                      <a:endParaRPr sz="1800" b="1" dirty="0">
                        <a:latin typeface="Calibri"/>
                        <a:ea typeface="Calibri"/>
                        <a:cs typeface="Calibri"/>
                        <a:sym typeface="Calibri"/>
                      </a:endParaRPr>
                    </a:p>
                  </a:txBody>
                  <a:tcPr marL="91425" marR="91425" marT="91425" marB="91425" anchor="ctr">
                    <a:solidFill>
                      <a:srgbClr val="FFC627"/>
                    </a:solidFill>
                  </a:tcPr>
                </a:tc>
                <a:extLst>
                  <a:ext uri="{0D108BD9-81ED-4DB2-BD59-A6C34878D82A}">
                    <a16:rowId xmlns:a16="http://schemas.microsoft.com/office/drawing/2014/main" val="10000"/>
                  </a:ext>
                </a:extLst>
              </a:tr>
              <a:tr h="381000">
                <a:tc>
                  <a:txBody>
                    <a:bodyPr/>
                    <a:lstStyle/>
                    <a:p>
                      <a:pPr marL="0" lvl="0" indent="0" rtl="0">
                        <a:spcBef>
                          <a:spcPts val="0"/>
                        </a:spcBef>
                        <a:spcAft>
                          <a:spcPts val="0"/>
                        </a:spcAft>
                        <a:buNone/>
                      </a:pPr>
                      <a:r>
                        <a:rPr lang="en-US" u="sng" dirty="0">
                          <a:solidFill>
                            <a:schemeClr val="hlink"/>
                          </a:solidFill>
                          <a:latin typeface="Calibri"/>
                          <a:ea typeface="Calibri"/>
                          <a:cs typeface="Calibri"/>
                          <a:sym typeface="Calibri"/>
                          <a:hlinkClick r:id="rId3"/>
                        </a:rPr>
                        <a:t>Intro to </a:t>
                      </a:r>
                      <a:r>
                        <a:rPr lang="en-US" u="sng" dirty="0" err="1">
                          <a:solidFill>
                            <a:schemeClr val="hlink"/>
                          </a:solidFill>
                          <a:latin typeface="Calibri"/>
                          <a:ea typeface="Calibri"/>
                          <a:cs typeface="Calibri"/>
                          <a:sym typeface="Calibri"/>
                          <a:hlinkClick r:id="rId3"/>
                        </a:rPr>
                        <a:t>YellowFolder</a:t>
                      </a:r>
                      <a:r>
                        <a:rPr lang="en-US" u="sng" dirty="0">
                          <a:solidFill>
                            <a:schemeClr val="hlink"/>
                          </a:solidFill>
                          <a:latin typeface="Calibri"/>
                          <a:ea typeface="Calibri"/>
                          <a:cs typeface="Calibri"/>
                          <a:sym typeface="Calibri"/>
                          <a:hlinkClick r:id="rId3"/>
                        </a:rPr>
                        <a:t> for District Personnel</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4"/>
                        </a:rPr>
                        <a:t>Intro to </a:t>
                      </a:r>
                      <a:r>
                        <a:rPr lang="en-US" u="sng" dirty="0" err="1">
                          <a:solidFill>
                            <a:schemeClr val="hlink"/>
                          </a:solidFill>
                          <a:latin typeface="Calibri"/>
                          <a:ea typeface="Calibri"/>
                          <a:cs typeface="Calibri"/>
                          <a:sym typeface="Calibri"/>
                          <a:hlinkClick r:id="rId4"/>
                        </a:rPr>
                        <a:t>YellowFolder</a:t>
                      </a:r>
                      <a:r>
                        <a:rPr lang="en-US" u="sng" dirty="0">
                          <a:solidFill>
                            <a:schemeClr val="hlink"/>
                          </a:solidFill>
                          <a:latin typeface="Calibri"/>
                          <a:ea typeface="Calibri"/>
                          <a:cs typeface="Calibri"/>
                          <a:sym typeface="Calibri"/>
                          <a:hlinkClick r:id="rId4"/>
                        </a:rPr>
                        <a:t> for Employee Records Staff</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5"/>
                        </a:rPr>
                        <a:t>Intro to </a:t>
                      </a:r>
                      <a:r>
                        <a:rPr lang="en-US" u="sng" dirty="0" err="1">
                          <a:solidFill>
                            <a:schemeClr val="hlink"/>
                          </a:solidFill>
                          <a:latin typeface="Calibri"/>
                          <a:ea typeface="Calibri"/>
                          <a:cs typeface="Calibri"/>
                          <a:sym typeface="Calibri"/>
                          <a:hlinkClick r:id="rId5"/>
                        </a:rPr>
                        <a:t>YellowFolder</a:t>
                      </a:r>
                      <a:r>
                        <a:rPr lang="en-US" u="sng" dirty="0">
                          <a:solidFill>
                            <a:schemeClr val="hlink"/>
                          </a:solidFill>
                          <a:latin typeface="Calibri"/>
                          <a:ea typeface="Calibri"/>
                          <a:cs typeface="Calibri"/>
                          <a:sym typeface="Calibri"/>
                          <a:hlinkClick r:id="rId5"/>
                        </a:rPr>
                        <a:t> for Global Users</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6"/>
                        </a:rPr>
                        <a:t>Intro to </a:t>
                      </a:r>
                      <a:r>
                        <a:rPr lang="en-US" u="sng" dirty="0" err="1">
                          <a:solidFill>
                            <a:schemeClr val="hlink"/>
                          </a:solidFill>
                          <a:latin typeface="Calibri"/>
                          <a:ea typeface="Calibri"/>
                          <a:cs typeface="Calibri"/>
                          <a:sym typeface="Calibri"/>
                          <a:hlinkClick r:id="rId6"/>
                        </a:rPr>
                        <a:t>YellowFolder</a:t>
                      </a:r>
                      <a:r>
                        <a:rPr lang="en-US" u="sng" dirty="0">
                          <a:solidFill>
                            <a:schemeClr val="hlink"/>
                          </a:solidFill>
                          <a:latin typeface="Calibri"/>
                          <a:ea typeface="Calibri"/>
                          <a:cs typeface="Calibri"/>
                          <a:sym typeface="Calibri"/>
                          <a:hlinkClick r:id="rId6"/>
                        </a:rPr>
                        <a:t> for School Registrars</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7"/>
                        </a:rPr>
                        <a:t>Intro to </a:t>
                      </a:r>
                      <a:r>
                        <a:rPr lang="en-US" u="sng" dirty="0" err="1">
                          <a:solidFill>
                            <a:schemeClr val="hlink"/>
                          </a:solidFill>
                          <a:latin typeface="Calibri"/>
                          <a:ea typeface="Calibri"/>
                          <a:cs typeface="Calibri"/>
                          <a:sym typeface="Calibri"/>
                          <a:hlinkClick r:id="rId7"/>
                        </a:rPr>
                        <a:t>YellowFolder</a:t>
                      </a:r>
                      <a:r>
                        <a:rPr lang="en-US" u="sng" dirty="0">
                          <a:solidFill>
                            <a:schemeClr val="hlink"/>
                          </a:solidFill>
                          <a:latin typeface="Calibri"/>
                          <a:ea typeface="Calibri"/>
                          <a:cs typeface="Calibri"/>
                          <a:sym typeface="Calibri"/>
                          <a:hlinkClick r:id="rId7"/>
                        </a:rPr>
                        <a:t> for Special Ed Teachers</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8"/>
                        </a:rPr>
                        <a:t>Intro to </a:t>
                      </a:r>
                      <a:r>
                        <a:rPr lang="en-US" u="sng" dirty="0" err="1">
                          <a:solidFill>
                            <a:schemeClr val="hlink"/>
                          </a:solidFill>
                          <a:latin typeface="Calibri"/>
                          <a:ea typeface="Calibri"/>
                          <a:cs typeface="Calibri"/>
                          <a:sym typeface="Calibri"/>
                          <a:hlinkClick r:id="rId8"/>
                        </a:rPr>
                        <a:t>YellowFolder</a:t>
                      </a:r>
                      <a:r>
                        <a:rPr lang="en-US" u="sng" dirty="0">
                          <a:solidFill>
                            <a:schemeClr val="hlink"/>
                          </a:solidFill>
                          <a:latin typeface="Calibri"/>
                          <a:ea typeface="Calibri"/>
                          <a:cs typeface="Calibri"/>
                          <a:sym typeface="Calibri"/>
                          <a:hlinkClick r:id="rId8"/>
                        </a:rPr>
                        <a:t> for Teachers</a:t>
                      </a:r>
                      <a:endParaRPr dirty="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u="sng" dirty="0">
                          <a:solidFill>
                            <a:schemeClr val="hlink"/>
                          </a:solidFill>
                          <a:latin typeface="Calibri"/>
                          <a:ea typeface="Calibri"/>
                          <a:cs typeface="Calibri"/>
                          <a:sym typeface="Calibri"/>
                          <a:hlinkClick r:id="rId9"/>
                        </a:rPr>
                        <a:t>Intro to </a:t>
                      </a:r>
                      <a:r>
                        <a:rPr lang="en-US" u="sng" dirty="0" err="1">
                          <a:solidFill>
                            <a:schemeClr val="hlink"/>
                          </a:solidFill>
                          <a:latin typeface="Calibri"/>
                          <a:ea typeface="Calibri"/>
                          <a:cs typeface="Calibri"/>
                          <a:sym typeface="Calibri"/>
                          <a:hlinkClick r:id="rId9"/>
                        </a:rPr>
                        <a:t>YellowFolder</a:t>
                      </a:r>
                      <a:r>
                        <a:rPr lang="en-US" u="sng" dirty="0">
                          <a:solidFill>
                            <a:schemeClr val="hlink"/>
                          </a:solidFill>
                          <a:latin typeface="Calibri"/>
                          <a:ea typeface="Calibri"/>
                          <a:cs typeface="Calibri"/>
                          <a:sym typeface="Calibri"/>
                          <a:hlinkClick r:id="rId9"/>
                        </a:rPr>
                        <a:t> for District Personnel</a:t>
                      </a:r>
                      <a:endParaRPr lang="en-US" dirty="0">
                        <a:latin typeface="Calibri"/>
                        <a:ea typeface="Calibri"/>
                        <a:cs typeface="Calibri"/>
                        <a:sym typeface="Calibri"/>
                      </a:endParaRPr>
                    </a:p>
                    <a:p>
                      <a:pPr marL="0" lvl="0" indent="0" rtl="0">
                        <a:spcBef>
                          <a:spcPts val="0"/>
                        </a:spcBef>
                        <a:spcAft>
                          <a:spcPts val="0"/>
                        </a:spcAft>
                        <a:buNone/>
                      </a:pPr>
                      <a:endParaRPr lang="en-US"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0"/>
                        </a:rPr>
                        <a:t>Intro to </a:t>
                      </a:r>
                      <a:r>
                        <a:rPr lang="en-US" u="sng" dirty="0" err="1">
                          <a:solidFill>
                            <a:schemeClr val="hlink"/>
                          </a:solidFill>
                          <a:latin typeface="Calibri"/>
                          <a:ea typeface="Calibri"/>
                          <a:cs typeface="Calibri"/>
                          <a:sym typeface="Calibri"/>
                          <a:hlinkClick r:id="rId10"/>
                        </a:rPr>
                        <a:t>YellowFolder</a:t>
                      </a:r>
                      <a:r>
                        <a:rPr lang="en-US" u="sng" dirty="0">
                          <a:solidFill>
                            <a:schemeClr val="hlink"/>
                          </a:solidFill>
                          <a:latin typeface="Calibri"/>
                          <a:ea typeface="Calibri"/>
                          <a:cs typeface="Calibri"/>
                          <a:sym typeface="Calibri"/>
                          <a:hlinkClick r:id="rId10"/>
                        </a:rPr>
                        <a:t> for Employee Records Staff</a:t>
                      </a:r>
                      <a:endParaRPr lang="en-US" dirty="0">
                        <a:latin typeface="Calibri"/>
                        <a:ea typeface="Calibri"/>
                        <a:cs typeface="Calibri"/>
                        <a:sym typeface="Calibri"/>
                      </a:endParaRPr>
                    </a:p>
                    <a:p>
                      <a:pPr marL="0" lvl="0" indent="0" rtl="0">
                        <a:spcBef>
                          <a:spcPts val="0"/>
                        </a:spcBef>
                        <a:spcAft>
                          <a:spcPts val="0"/>
                        </a:spcAft>
                        <a:buNone/>
                      </a:pPr>
                      <a:endParaRPr lang="en-US"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1"/>
                        </a:rPr>
                        <a:t>Intro to </a:t>
                      </a:r>
                      <a:r>
                        <a:rPr lang="en-US" u="sng" dirty="0" err="1">
                          <a:solidFill>
                            <a:schemeClr val="hlink"/>
                          </a:solidFill>
                          <a:latin typeface="Calibri"/>
                          <a:ea typeface="Calibri"/>
                          <a:cs typeface="Calibri"/>
                          <a:sym typeface="Calibri"/>
                          <a:hlinkClick r:id="rId11"/>
                        </a:rPr>
                        <a:t>YellowFolder</a:t>
                      </a:r>
                      <a:r>
                        <a:rPr lang="en-US" u="sng" dirty="0">
                          <a:solidFill>
                            <a:schemeClr val="hlink"/>
                          </a:solidFill>
                          <a:latin typeface="Calibri"/>
                          <a:ea typeface="Calibri"/>
                          <a:cs typeface="Calibri"/>
                          <a:sym typeface="Calibri"/>
                          <a:hlinkClick r:id="rId11"/>
                        </a:rPr>
                        <a:t> for School Registrars</a:t>
                      </a:r>
                      <a:endParaRPr lang="en-US" dirty="0">
                        <a:latin typeface="Calibri"/>
                        <a:ea typeface="Calibri"/>
                        <a:cs typeface="Calibri"/>
                        <a:sym typeface="Calibri"/>
                      </a:endParaRPr>
                    </a:p>
                    <a:p>
                      <a:pPr marL="0" lvl="0" indent="0" rtl="0">
                        <a:spcBef>
                          <a:spcPts val="0"/>
                        </a:spcBef>
                        <a:spcAft>
                          <a:spcPts val="0"/>
                        </a:spcAft>
                        <a:buNone/>
                      </a:pPr>
                      <a:endParaRPr lang="en-US"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2"/>
                        </a:rPr>
                        <a:t>Intro to </a:t>
                      </a:r>
                      <a:r>
                        <a:rPr lang="en-US" u="sng" dirty="0" err="1">
                          <a:solidFill>
                            <a:schemeClr val="hlink"/>
                          </a:solidFill>
                          <a:latin typeface="Calibri"/>
                          <a:ea typeface="Calibri"/>
                          <a:cs typeface="Calibri"/>
                          <a:sym typeface="Calibri"/>
                          <a:hlinkClick r:id="rId12"/>
                        </a:rPr>
                        <a:t>YellowFolder</a:t>
                      </a:r>
                      <a:r>
                        <a:rPr lang="en-US" u="sng" dirty="0">
                          <a:solidFill>
                            <a:schemeClr val="hlink"/>
                          </a:solidFill>
                          <a:latin typeface="Calibri"/>
                          <a:ea typeface="Calibri"/>
                          <a:cs typeface="Calibri"/>
                          <a:sym typeface="Calibri"/>
                          <a:hlinkClick r:id="rId12"/>
                        </a:rPr>
                        <a:t> for Special Ed Teachers</a:t>
                      </a:r>
                      <a:endParaRPr lang="en-US" dirty="0">
                        <a:latin typeface="Calibri"/>
                        <a:ea typeface="Calibri"/>
                        <a:cs typeface="Calibri"/>
                        <a:sym typeface="Calibri"/>
                      </a:endParaRPr>
                    </a:p>
                    <a:p>
                      <a:pPr marL="0" lvl="0" indent="0" rtl="0">
                        <a:spcBef>
                          <a:spcPts val="0"/>
                        </a:spcBef>
                        <a:spcAft>
                          <a:spcPts val="0"/>
                        </a:spcAft>
                        <a:buNone/>
                      </a:pPr>
                      <a:endParaRPr lang="en-US"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3"/>
                        </a:rPr>
                        <a:t>Intro to </a:t>
                      </a:r>
                      <a:r>
                        <a:rPr lang="en-US" u="sng" dirty="0" err="1">
                          <a:solidFill>
                            <a:schemeClr val="hlink"/>
                          </a:solidFill>
                          <a:latin typeface="Calibri"/>
                          <a:ea typeface="Calibri"/>
                          <a:cs typeface="Calibri"/>
                          <a:sym typeface="Calibri"/>
                          <a:hlinkClick r:id="rId13"/>
                        </a:rPr>
                        <a:t>YellowFolder</a:t>
                      </a:r>
                      <a:r>
                        <a:rPr lang="en-US" u="sng" dirty="0">
                          <a:solidFill>
                            <a:schemeClr val="hlink"/>
                          </a:solidFill>
                          <a:latin typeface="Calibri"/>
                          <a:ea typeface="Calibri"/>
                          <a:cs typeface="Calibri"/>
                          <a:sym typeface="Calibri"/>
                          <a:hlinkClick r:id="rId13"/>
                        </a:rPr>
                        <a:t> for Teachers</a:t>
                      </a:r>
                      <a:endParaRPr lang="en-US" dirty="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u="sng" dirty="0">
                          <a:solidFill>
                            <a:schemeClr val="hlink"/>
                          </a:solidFill>
                          <a:latin typeface="Calibri"/>
                          <a:ea typeface="Calibri"/>
                          <a:cs typeface="Calibri"/>
                          <a:sym typeface="Calibri"/>
                          <a:hlinkClick r:id="rId14"/>
                        </a:rPr>
                        <a:t>Employee Records Procedural Manual</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5"/>
                        </a:rPr>
                        <a:t>School Registrars Procedural Manual</a:t>
                      </a:r>
                      <a:endParaRPr dirty="0">
                        <a:latin typeface="Calibri"/>
                        <a:ea typeface="Calibri"/>
                        <a:cs typeface="Calibri"/>
                        <a:sym typeface="Calibri"/>
                      </a:endParaRPr>
                    </a:p>
                    <a:p>
                      <a:pPr marL="0" lvl="0" indent="0" rtl="0">
                        <a:spcBef>
                          <a:spcPts val="0"/>
                        </a:spcBef>
                        <a:spcAft>
                          <a:spcPts val="0"/>
                        </a:spcAft>
                        <a:buNone/>
                      </a:pPr>
                      <a:endParaRPr dirty="0">
                        <a:latin typeface="Calibri"/>
                        <a:ea typeface="Calibri"/>
                        <a:cs typeface="Calibri"/>
                        <a:sym typeface="Calibri"/>
                      </a:endParaRPr>
                    </a:p>
                    <a:p>
                      <a:pPr marL="0" lvl="0" indent="0" rtl="0">
                        <a:spcBef>
                          <a:spcPts val="0"/>
                        </a:spcBef>
                        <a:spcAft>
                          <a:spcPts val="0"/>
                        </a:spcAft>
                        <a:buNone/>
                      </a:pPr>
                      <a:r>
                        <a:rPr lang="en-US" u="sng" dirty="0">
                          <a:solidFill>
                            <a:schemeClr val="hlink"/>
                          </a:solidFill>
                          <a:latin typeface="Calibri"/>
                          <a:ea typeface="Calibri"/>
                          <a:cs typeface="Calibri"/>
                          <a:sym typeface="Calibri"/>
                          <a:hlinkClick r:id="rId16"/>
                        </a:rPr>
                        <a:t>Special Education Procedural Manual</a:t>
                      </a:r>
                      <a:endParaRPr dirty="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sp>
        <p:nvSpPr>
          <p:cNvPr id="867" name="Shape 867"/>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dirty="0"/>
              <a:t>Step 4a: Communicate </a:t>
            </a:r>
            <a:endParaRPr sz="3600" dirty="0"/>
          </a:p>
        </p:txBody>
      </p:sp>
      <p:sp>
        <p:nvSpPr>
          <p:cNvPr id="868" name="Shape 868"/>
          <p:cNvSpPr txBox="1">
            <a:spLocks noGrp="1"/>
          </p:cNvSpPr>
          <p:nvPr>
            <p:ph type="title"/>
          </p:nvPr>
        </p:nvSpPr>
        <p:spPr>
          <a:xfrm>
            <a:off x="3475150" y="1463800"/>
            <a:ext cx="7844700" cy="695101"/>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i="0" u="none" strike="noStrike" cap="none" dirty="0">
                <a:solidFill>
                  <a:schemeClr val="dk1"/>
                </a:solidFill>
                <a:latin typeface="Calibri"/>
                <a:ea typeface="Calibri"/>
                <a:cs typeface="Calibri"/>
                <a:sym typeface="Calibri"/>
              </a:rPr>
              <a:t>Use </a:t>
            </a:r>
            <a:r>
              <a:rPr lang="en-US" sz="3359" b="0" dirty="0"/>
              <a:t>the resources below to communicate the change in process with school and central office staff. </a:t>
            </a:r>
            <a:br>
              <a:rPr lang="en-US" sz="3359" b="1" i="0" u="none" strike="noStrike" cap="none" dirty="0">
                <a:solidFill>
                  <a:schemeClr val="dk1"/>
                </a:solidFill>
                <a:latin typeface="Calibri"/>
                <a:ea typeface="Calibri"/>
                <a:cs typeface="Calibri"/>
                <a:sym typeface="Calibri"/>
              </a:rPr>
            </a:br>
            <a:endParaRPr sz="3359" b="1" i="0" u="none" strike="noStrike" cap="none" dirty="0">
              <a:solidFill>
                <a:schemeClr val="dk1"/>
              </a:solidFill>
              <a:latin typeface="Calibri"/>
              <a:ea typeface="Calibri"/>
              <a:cs typeface="Calibri"/>
              <a:sym typeface="Calibri"/>
            </a:endParaRPr>
          </a:p>
        </p:txBody>
      </p:sp>
      <p:pic>
        <p:nvPicPr>
          <p:cNvPr id="869" name="Shape 869"/>
          <p:cNvPicPr preferRelativeResize="0"/>
          <p:nvPr/>
        </p:nvPicPr>
        <p:blipFill>
          <a:blip r:embed="rId17">
            <a:alphaModFix/>
          </a:blip>
          <a:stretch>
            <a:fillRect/>
          </a:stretch>
        </p:blipFill>
        <p:spPr>
          <a:xfrm>
            <a:off x="1642009" y="1086385"/>
            <a:ext cx="1539730" cy="157704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Shape 875"/>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15</a:t>
            </a:fld>
            <a:endParaRPr/>
          </a:p>
        </p:txBody>
      </p:sp>
      <p:sp>
        <p:nvSpPr>
          <p:cNvPr id="876" name="Shape 876"/>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dirty="0"/>
              <a:t>Step 4b: Communicate </a:t>
            </a:r>
            <a:endParaRPr sz="3600" dirty="0"/>
          </a:p>
        </p:txBody>
      </p:sp>
      <p:pic>
        <p:nvPicPr>
          <p:cNvPr id="877" name="Shape 877"/>
          <p:cNvPicPr preferRelativeResize="0"/>
          <p:nvPr/>
        </p:nvPicPr>
        <p:blipFill>
          <a:blip r:embed="rId3">
            <a:alphaModFix/>
          </a:blip>
          <a:stretch>
            <a:fillRect/>
          </a:stretch>
        </p:blipFill>
        <p:spPr>
          <a:xfrm>
            <a:off x="683725" y="2724925"/>
            <a:ext cx="1874650" cy="1942200"/>
          </a:xfrm>
          <a:prstGeom prst="rect">
            <a:avLst/>
          </a:prstGeom>
          <a:noFill/>
          <a:ln>
            <a:noFill/>
          </a:ln>
        </p:spPr>
      </p:pic>
      <p:sp>
        <p:nvSpPr>
          <p:cNvPr id="878" name="Shape 878"/>
          <p:cNvSpPr txBox="1">
            <a:spLocks noGrp="1"/>
          </p:cNvSpPr>
          <p:nvPr>
            <p:ph type="title"/>
          </p:nvPr>
        </p:nvSpPr>
        <p:spPr>
          <a:xfrm>
            <a:off x="3719375" y="1566025"/>
            <a:ext cx="7844700" cy="11589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i="0" u="none" strike="noStrike" cap="none" dirty="0">
                <a:solidFill>
                  <a:schemeClr val="dk1"/>
                </a:solidFill>
                <a:latin typeface="Calibri"/>
                <a:ea typeface="Calibri"/>
                <a:cs typeface="Calibri"/>
                <a:sym typeface="Calibri"/>
              </a:rPr>
              <a:t>Use </a:t>
            </a:r>
            <a:r>
              <a:rPr lang="en-US" sz="3359" b="0" dirty="0"/>
              <a:t>district resources to communicate the change in process with the community.  </a:t>
            </a:r>
            <a:br>
              <a:rPr lang="en-US" sz="3359" b="1" i="0" u="none" strike="noStrike" cap="none" dirty="0">
                <a:solidFill>
                  <a:schemeClr val="dk1"/>
                </a:solidFill>
                <a:latin typeface="Calibri"/>
                <a:ea typeface="Calibri"/>
                <a:cs typeface="Calibri"/>
                <a:sym typeface="Calibri"/>
              </a:rPr>
            </a:br>
            <a:endParaRPr sz="3359" b="1" i="0" u="none" strike="noStrike" cap="none" dirty="0">
              <a:solidFill>
                <a:schemeClr val="dk1"/>
              </a:solidFill>
              <a:latin typeface="Calibri"/>
              <a:ea typeface="Calibri"/>
              <a:cs typeface="Calibri"/>
              <a:sym typeface="Calibri"/>
            </a:endParaRPr>
          </a:p>
        </p:txBody>
      </p:sp>
      <p:graphicFrame>
        <p:nvGraphicFramePr>
          <p:cNvPr id="879" name="Shape 879"/>
          <p:cNvGraphicFramePr/>
          <p:nvPr>
            <p:extLst>
              <p:ext uri="{D42A27DB-BD31-4B8C-83A1-F6EECF244321}">
                <p14:modId xmlns:p14="http://schemas.microsoft.com/office/powerpoint/2010/main" val="373291273"/>
              </p:ext>
            </p:extLst>
          </p:nvPr>
        </p:nvGraphicFramePr>
        <p:xfrm>
          <a:off x="3518825" y="2724925"/>
          <a:ext cx="8245775" cy="2926020"/>
        </p:xfrm>
        <a:graphic>
          <a:graphicData uri="http://schemas.openxmlformats.org/drawingml/2006/table">
            <a:tbl>
              <a:tblPr>
                <a:noFill/>
                <a:tableStyleId>{E2B9AD7A-830F-4A01-82A4-E68AB430F1DA}</a:tableStyleId>
              </a:tblPr>
              <a:tblGrid>
                <a:gridCol w="4286475">
                  <a:extLst>
                    <a:ext uri="{9D8B030D-6E8A-4147-A177-3AD203B41FA5}">
                      <a16:colId xmlns:a16="http://schemas.microsoft.com/office/drawing/2014/main" val="20000"/>
                    </a:ext>
                  </a:extLst>
                </a:gridCol>
                <a:gridCol w="3959300">
                  <a:extLst>
                    <a:ext uri="{9D8B030D-6E8A-4147-A177-3AD203B41FA5}">
                      <a16:colId xmlns:a16="http://schemas.microsoft.com/office/drawing/2014/main" val="20001"/>
                    </a:ext>
                  </a:extLst>
                </a:gridCol>
              </a:tblGrid>
              <a:tr h="381000">
                <a:tc gridSpan="2">
                  <a:txBody>
                    <a:bodyPr/>
                    <a:lstStyle/>
                    <a:p>
                      <a:pPr marL="0" lvl="0" indent="0" rtl="0">
                        <a:spcBef>
                          <a:spcPts val="0"/>
                        </a:spcBef>
                        <a:spcAft>
                          <a:spcPts val="0"/>
                        </a:spcAft>
                        <a:buNone/>
                      </a:pPr>
                      <a:r>
                        <a:rPr lang="en-US" sz="2400" b="1" dirty="0">
                          <a:solidFill>
                            <a:schemeClr val="dk1"/>
                          </a:solidFill>
                          <a:latin typeface="Calibri" panose="020F0502020204030204" pitchFamily="34" charset="0"/>
                        </a:rPr>
                        <a:t>Possible Resources:</a:t>
                      </a:r>
                      <a:endParaRPr sz="1800" b="1" dirty="0">
                        <a:latin typeface="Calibri" panose="020F0502020204030204" pitchFamily="34" charset="0"/>
                      </a:endParaRPr>
                    </a:p>
                  </a:txBody>
                  <a:tcPr marL="91425" marR="91425" marT="91425" marB="91425">
                    <a:solidFill>
                      <a:srgbClr val="FFC627"/>
                    </a:solidFill>
                  </a:tcPr>
                </a:tc>
                <a:tc hMerge="1">
                  <a:txBody>
                    <a:bodyPr/>
                    <a:lstStyle/>
                    <a:p>
                      <a:endParaRPr lang="en-US"/>
                    </a:p>
                  </a:txBody>
                  <a:tcPr/>
                </a:tc>
                <a:extLst>
                  <a:ext uri="{0D108BD9-81ED-4DB2-BD59-A6C34878D82A}">
                    <a16:rowId xmlns:a16="http://schemas.microsoft.com/office/drawing/2014/main" val="10000"/>
                  </a:ext>
                </a:extLst>
              </a:tr>
              <a:tr h="381000">
                <a:tc gridSpan="2">
                  <a:txBody>
                    <a:bodyPr/>
                    <a:lstStyle/>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Website</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Phone Communication</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Flyers</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Marquees </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School/District Events (sporting events, open house, etc.)</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Local Newspapers</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Local News Stations </a:t>
                      </a:r>
                      <a:endParaRPr sz="1800" dirty="0">
                        <a:solidFill>
                          <a:schemeClr val="dk1"/>
                        </a:solidFill>
                        <a:latin typeface="Calibri" panose="020F0502020204030204" pitchFamily="34" charset="0"/>
                      </a:endParaRPr>
                    </a:p>
                    <a:p>
                      <a:pPr marL="457200" lvl="0" indent="-342900" rtl="0">
                        <a:spcBef>
                          <a:spcPts val="0"/>
                        </a:spcBef>
                        <a:spcAft>
                          <a:spcPts val="0"/>
                        </a:spcAft>
                        <a:buClr>
                          <a:schemeClr val="dk1"/>
                        </a:buClr>
                        <a:buSzPts val="1800"/>
                        <a:buChar char="●"/>
                      </a:pPr>
                      <a:r>
                        <a:rPr lang="en-US" sz="1800" dirty="0">
                          <a:solidFill>
                            <a:schemeClr val="dk1"/>
                          </a:solidFill>
                          <a:latin typeface="Calibri" panose="020F0502020204030204" pitchFamily="34" charset="0"/>
                        </a:rPr>
                        <a:t>Community Partners (churches, businesses, etc.)</a:t>
                      </a:r>
                      <a:endParaRPr sz="1800" dirty="0">
                        <a:latin typeface="Calibri" panose="020F0502020204030204" pitchFamily="34" charset="0"/>
                      </a:endParaRPr>
                    </a:p>
                  </a:txBody>
                  <a:tcPr marL="91425" marR="91425" marT="91425" marB="91425"/>
                </a:tc>
                <a:tc hMerge="1">
                  <a:txBody>
                    <a:bodyPr/>
                    <a:lstStyle/>
                    <a:p>
                      <a:endParaRPr lang="en-US"/>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sp>
        <p:nvSpPr>
          <p:cNvPr id="885" name="Shape 885"/>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dirty="0"/>
              <a:t>Step 4: Checkpoint</a:t>
            </a:r>
            <a:endParaRPr dirty="0"/>
          </a:p>
        </p:txBody>
      </p:sp>
      <p:sp>
        <p:nvSpPr>
          <p:cNvPr id="886" name="Shape 886"/>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16</a:t>
            </a:fld>
            <a:endParaRPr/>
          </a:p>
        </p:txBody>
      </p:sp>
      <p:sp>
        <p:nvSpPr>
          <p:cNvPr id="887" name="Shape 887"/>
          <p:cNvSpPr txBox="1"/>
          <p:nvPr/>
        </p:nvSpPr>
        <p:spPr>
          <a:xfrm>
            <a:off x="4451200" y="1141950"/>
            <a:ext cx="7131300" cy="4574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alibri"/>
                <a:ea typeface="Calibri"/>
                <a:cs typeface="Calibri"/>
                <a:sym typeface="Calibri"/>
              </a:rPr>
              <a:t>Click on the link below to access a community poster.</a:t>
            </a:r>
            <a:endParaRPr sz="3000" dirty="0">
              <a:latin typeface="Calibri"/>
              <a:ea typeface="Calibri"/>
              <a:cs typeface="Calibri"/>
              <a:sym typeface="Calibri"/>
            </a:endParaRPr>
          </a:p>
          <a:p>
            <a:pPr marL="0" lvl="0" indent="0" rtl="0">
              <a:spcBef>
                <a:spcPts val="0"/>
              </a:spcBef>
              <a:spcAft>
                <a:spcPts val="0"/>
              </a:spcAft>
              <a:buNone/>
            </a:pPr>
            <a:r>
              <a:rPr lang="en-US" sz="3000" dirty="0">
                <a:latin typeface="Calibri"/>
                <a:ea typeface="Calibri"/>
                <a:cs typeface="Calibri"/>
                <a:sym typeface="Calibri"/>
              </a:rPr>
              <a:t>Edit the poster to meet the needs of your district.</a:t>
            </a:r>
            <a:endParaRPr sz="3000" dirty="0">
              <a:latin typeface="Calibri"/>
              <a:ea typeface="Calibri"/>
              <a:cs typeface="Calibri"/>
              <a:sym typeface="Calibri"/>
            </a:endParaRPr>
          </a:p>
          <a:p>
            <a:pPr marL="0" lvl="0" indent="0">
              <a:spcBef>
                <a:spcPts val="0"/>
              </a:spcBef>
              <a:spcAft>
                <a:spcPts val="0"/>
              </a:spcAft>
              <a:buNone/>
            </a:pPr>
            <a:endParaRPr sz="3000" dirty="0">
              <a:latin typeface="Calibri"/>
              <a:ea typeface="Calibri"/>
              <a:cs typeface="Calibri"/>
              <a:sym typeface="Calibri"/>
            </a:endParaRPr>
          </a:p>
          <a:p>
            <a:pPr marL="0" lvl="0" indent="0">
              <a:spcBef>
                <a:spcPts val="0"/>
              </a:spcBef>
              <a:spcAft>
                <a:spcPts val="0"/>
              </a:spcAft>
              <a:buNone/>
            </a:pPr>
            <a:r>
              <a:rPr lang="en-US" sz="3000" u="sng" dirty="0">
                <a:solidFill>
                  <a:schemeClr val="hlink"/>
                </a:solidFill>
                <a:latin typeface="Calibri"/>
                <a:ea typeface="Calibri"/>
                <a:cs typeface="Calibri"/>
                <a:sym typeface="Calibri"/>
                <a:hlinkClick r:id="rId3"/>
              </a:rPr>
              <a:t>Paperless Registration Flyer</a:t>
            </a:r>
            <a:endParaRPr sz="3000" dirty="0">
              <a:latin typeface="Calibri"/>
              <a:ea typeface="Calibri"/>
              <a:cs typeface="Calibri"/>
              <a:sym typeface="Calibri"/>
            </a:endParaRPr>
          </a:p>
          <a:p>
            <a:pPr marL="0" lvl="0" indent="0" rtl="0">
              <a:spcBef>
                <a:spcPts val="0"/>
              </a:spcBef>
              <a:spcAft>
                <a:spcPts val="0"/>
              </a:spcAft>
              <a:buNone/>
            </a:pPr>
            <a:endParaRPr sz="3000" dirty="0">
              <a:latin typeface="Calibri"/>
              <a:ea typeface="Calibri"/>
              <a:cs typeface="Calibri"/>
              <a:sym typeface="Calibri"/>
            </a:endParaRPr>
          </a:p>
          <a:p>
            <a:pPr marL="0" lvl="0" indent="0" rtl="0">
              <a:spcBef>
                <a:spcPts val="0"/>
              </a:spcBef>
              <a:spcAft>
                <a:spcPts val="0"/>
              </a:spcAft>
              <a:buNone/>
            </a:pPr>
            <a:r>
              <a:rPr lang="en-US" sz="1800" dirty="0">
                <a:solidFill>
                  <a:schemeClr val="dk1"/>
                </a:solidFill>
                <a:latin typeface="Calibri"/>
                <a:ea typeface="Calibri"/>
                <a:cs typeface="Calibri"/>
                <a:sym typeface="Calibri"/>
              </a:rPr>
              <a:t>If you’d like to share your district’s Paperless Registration Flyer with others in the </a:t>
            </a:r>
            <a:r>
              <a:rPr lang="en-US" sz="1800" dirty="0" err="1">
                <a:solidFill>
                  <a:schemeClr val="dk1"/>
                </a:solidFill>
                <a:latin typeface="Calibri"/>
                <a:ea typeface="Calibri"/>
                <a:cs typeface="Calibri"/>
                <a:sym typeface="Calibri"/>
              </a:rPr>
              <a:t>YellowFolder</a:t>
            </a:r>
            <a:r>
              <a:rPr lang="en-US" sz="1800" dirty="0">
                <a:solidFill>
                  <a:schemeClr val="dk1"/>
                </a:solidFill>
                <a:latin typeface="Calibri"/>
                <a:ea typeface="Calibri"/>
                <a:cs typeface="Calibri"/>
                <a:sym typeface="Calibri"/>
              </a:rPr>
              <a:t> community, please upload using the following link: </a:t>
            </a:r>
            <a:r>
              <a:rPr lang="en-US" sz="1800" u="sng" dirty="0">
                <a:solidFill>
                  <a:schemeClr val="hlink"/>
                </a:solidFill>
                <a:latin typeface="Calibri"/>
                <a:ea typeface="Calibri"/>
                <a:cs typeface="Calibri"/>
                <a:sym typeface="Calibri"/>
                <a:hlinkClick r:id="rId4"/>
              </a:rPr>
              <a:t>Paperless Registration Flyer Examples</a:t>
            </a:r>
            <a:endParaRPr dirty="0">
              <a:solidFill>
                <a:schemeClr val="dk1"/>
              </a:solidFill>
            </a:endParaRPr>
          </a:p>
        </p:txBody>
      </p:sp>
      <p:pic>
        <p:nvPicPr>
          <p:cNvPr id="888" name="Shape 888"/>
          <p:cNvPicPr preferRelativeResize="0"/>
          <p:nvPr/>
        </p:nvPicPr>
        <p:blipFill>
          <a:blip r:embed="rId5">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sp>
        <p:nvSpPr>
          <p:cNvPr id="949" name="Shape 949"/>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050">
                <a:solidFill>
                  <a:srgbClr val="888888"/>
                </a:solidFill>
                <a:latin typeface="Calibri"/>
                <a:ea typeface="Calibri"/>
                <a:cs typeface="Calibri"/>
                <a:sym typeface="Calibri"/>
              </a:rPr>
              <a:t>© YellowFolder, LLC, All Rights Reserved.</a:t>
            </a:r>
            <a:endParaRPr/>
          </a:p>
        </p:txBody>
      </p:sp>
      <p:sp>
        <p:nvSpPr>
          <p:cNvPr id="950" name="Shape 950"/>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050">
                <a:solidFill>
                  <a:srgbClr val="888888"/>
                </a:solidFill>
                <a:latin typeface="Calibri"/>
                <a:ea typeface="Calibri"/>
                <a:cs typeface="Calibri"/>
                <a:sym typeface="Calibri"/>
              </a:rPr>
              <a:t>17</a:t>
            </a:fld>
            <a:endParaRPr sz="1050">
              <a:solidFill>
                <a:srgbClr val="888888"/>
              </a:solidFill>
              <a:latin typeface="Calibri"/>
              <a:ea typeface="Calibri"/>
              <a:cs typeface="Calibri"/>
              <a:sym typeface="Calibri"/>
            </a:endParaRPr>
          </a:p>
        </p:txBody>
      </p:sp>
      <p:pic>
        <p:nvPicPr>
          <p:cNvPr id="951" name="Shape 951"/>
          <p:cNvPicPr preferRelativeResize="0"/>
          <p:nvPr/>
        </p:nvPicPr>
        <p:blipFill rotWithShape="1">
          <a:blip r:embed="rId3">
            <a:alphaModFix/>
          </a:blip>
          <a:srcRect/>
          <a:stretch/>
        </p:blipFill>
        <p:spPr>
          <a:xfrm>
            <a:off x="5207800" y="1092150"/>
            <a:ext cx="5859653" cy="3331100"/>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sp>
        <p:nvSpPr>
          <p:cNvPr id="952" name="Shape 952"/>
          <p:cNvSpPr txBox="1"/>
          <p:nvPr/>
        </p:nvSpPr>
        <p:spPr>
          <a:xfrm>
            <a:off x="200400" y="1347538"/>
            <a:ext cx="4621500" cy="3039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dirty="0">
                <a:solidFill>
                  <a:schemeClr val="dk1"/>
                </a:solidFill>
                <a:latin typeface="Calibri"/>
                <a:ea typeface="Calibri"/>
                <a:cs typeface="Calibri"/>
                <a:sym typeface="Calibri"/>
              </a:rPr>
              <a:t>Post fillable PDF documents to your district website.</a:t>
            </a:r>
            <a:endParaRPr sz="30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800" b="1" dirty="0">
                <a:solidFill>
                  <a:schemeClr val="dk1"/>
                </a:solidFill>
                <a:latin typeface="Calibri"/>
                <a:ea typeface="Calibri"/>
                <a:cs typeface="Calibri"/>
                <a:sym typeface="Calibri"/>
              </a:rPr>
              <a:t>Recommendation: Ask your IT department to list all of the fillable PDFs by position type (instructional or non-instructional).  Suggestion – see if they can include pop-ups to remind people what positions are related to which documents.</a:t>
            </a:r>
            <a:endParaRPr sz="1800" b="1" dirty="0"/>
          </a:p>
        </p:txBody>
      </p:sp>
      <p:sp>
        <p:nvSpPr>
          <p:cNvPr id="953" name="Shape 953"/>
          <p:cNvSpPr txBox="1">
            <a:spLocks noGrp="1"/>
          </p:cNvSpPr>
          <p:nvPr>
            <p:ph type="title"/>
          </p:nvPr>
        </p:nvSpPr>
        <p:spPr>
          <a:xfrm>
            <a:off x="609601" y="512032"/>
            <a:ext cx="7703100" cy="6951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b="1" i="0" u="none" strike="noStrike" cap="none" dirty="0">
                <a:solidFill>
                  <a:schemeClr val="dk1"/>
                </a:solidFill>
                <a:latin typeface="Calibri" panose="020F0502020204030204" pitchFamily="34" charset="0"/>
              </a:rPr>
              <a:t>Step </a:t>
            </a:r>
            <a:r>
              <a:rPr lang="en-US" sz="3600" b="1" dirty="0">
                <a:latin typeface="Calibri" panose="020F0502020204030204" pitchFamily="34" charset="0"/>
              </a:rPr>
              <a:t>5</a:t>
            </a:r>
            <a:r>
              <a:rPr lang="en-US" sz="3600" b="1" i="0" u="none" strike="noStrike" cap="none" dirty="0">
                <a:solidFill>
                  <a:schemeClr val="dk1"/>
                </a:solidFill>
                <a:latin typeface="Calibri" panose="020F0502020204030204" pitchFamily="34" charset="0"/>
              </a:rPr>
              <a:t>: </a:t>
            </a:r>
            <a:r>
              <a:rPr lang="en-US" sz="3600" b="1" dirty="0">
                <a:latin typeface="Calibri" panose="020F0502020204030204" pitchFamily="34" charset="0"/>
              </a:rPr>
              <a:t>Bringing it All Together</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
        <p:nvSpPr>
          <p:cNvPr id="954" name="Shape 954"/>
          <p:cNvSpPr txBox="1"/>
          <p:nvPr/>
        </p:nvSpPr>
        <p:spPr>
          <a:xfrm>
            <a:off x="2512950" y="4685425"/>
            <a:ext cx="7166100" cy="11922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US" sz="2400" b="1" dirty="0">
                <a:solidFill>
                  <a:srgbClr val="FF0000"/>
                </a:solidFill>
                <a:latin typeface="Calibri" panose="020F0502020204030204" pitchFamily="34" charset="0"/>
              </a:rPr>
              <a:t>View the next two slides for examples on setting up your paperless processes for Employee Records and Student Records.</a:t>
            </a:r>
            <a:endParaRPr sz="2400" b="1"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188667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Shape 893"/>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050">
                <a:solidFill>
                  <a:srgbClr val="888888"/>
                </a:solidFill>
                <a:latin typeface="Calibri"/>
                <a:ea typeface="Calibri"/>
                <a:cs typeface="Calibri"/>
                <a:sym typeface="Calibri"/>
              </a:rPr>
              <a:t>© YellowFolder, LLC, All Rights Reserved.</a:t>
            </a:r>
            <a:endParaRPr/>
          </a:p>
        </p:txBody>
      </p:sp>
      <p:sp>
        <p:nvSpPr>
          <p:cNvPr id="894" name="Shape 894"/>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050">
                <a:solidFill>
                  <a:srgbClr val="888888"/>
                </a:solidFill>
                <a:latin typeface="Calibri"/>
                <a:ea typeface="Calibri"/>
                <a:cs typeface="Calibri"/>
                <a:sym typeface="Calibri"/>
              </a:rPr>
              <a:t>18</a:t>
            </a:fld>
            <a:endParaRPr sz="1050">
              <a:solidFill>
                <a:srgbClr val="888888"/>
              </a:solidFill>
              <a:latin typeface="Calibri"/>
              <a:ea typeface="Calibri"/>
              <a:cs typeface="Calibri"/>
              <a:sym typeface="Calibri"/>
            </a:endParaRPr>
          </a:p>
        </p:txBody>
      </p:sp>
      <p:pic>
        <p:nvPicPr>
          <p:cNvPr id="895" name="Shape 895"/>
          <p:cNvPicPr preferRelativeResize="0"/>
          <p:nvPr/>
        </p:nvPicPr>
        <p:blipFill rotWithShape="1">
          <a:blip r:embed="rId3">
            <a:alphaModFix/>
          </a:blip>
          <a:srcRect/>
          <a:stretch/>
        </p:blipFill>
        <p:spPr>
          <a:xfrm>
            <a:off x="3346225" y="1120175"/>
            <a:ext cx="7875901" cy="447730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50"/>
              </a:srgbClr>
            </a:outerShdw>
          </a:effectLst>
        </p:spPr>
      </p:pic>
      <p:cxnSp>
        <p:nvCxnSpPr>
          <p:cNvPr id="896" name="Shape 896"/>
          <p:cNvCxnSpPr>
            <a:stCxn id="897" idx="0"/>
          </p:cNvCxnSpPr>
          <p:nvPr/>
        </p:nvCxnSpPr>
        <p:spPr>
          <a:xfrm rot="10800000">
            <a:off x="8518900" y="5031375"/>
            <a:ext cx="1504500" cy="566100"/>
          </a:xfrm>
          <a:prstGeom prst="straightConnector1">
            <a:avLst/>
          </a:prstGeom>
          <a:noFill/>
          <a:ln w="76200" cap="flat" cmpd="sng">
            <a:solidFill>
              <a:srgbClr val="FF0000"/>
            </a:solidFill>
            <a:prstDash val="solid"/>
            <a:round/>
            <a:headEnd type="none" w="sm" len="sm"/>
            <a:tailEnd type="triangle" w="med" len="med"/>
          </a:ln>
          <a:effectLst>
            <a:outerShdw blurRad="40000" dist="20000" dir="5400000" rotWithShape="0">
              <a:srgbClr val="000000">
                <a:alpha val="37650"/>
              </a:srgbClr>
            </a:outerShdw>
          </a:effectLst>
        </p:spPr>
      </p:cxnSp>
      <p:cxnSp>
        <p:nvCxnSpPr>
          <p:cNvPr id="898" name="Shape 898"/>
          <p:cNvCxnSpPr>
            <a:stCxn id="899" idx="3"/>
          </p:cNvCxnSpPr>
          <p:nvPr/>
        </p:nvCxnSpPr>
        <p:spPr>
          <a:xfrm>
            <a:off x="3225675" y="3466250"/>
            <a:ext cx="2346600" cy="13800"/>
          </a:xfrm>
          <a:prstGeom prst="straightConnector1">
            <a:avLst/>
          </a:prstGeom>
          <a:noFill/>
          <a:ln w="76200" cap="flat" cmpd="sng">
            <a:solidFill>
              <a:srgbClr val="FF0000"/>
            </a:solidFill>
            <a:prstDash val="solid"/>
            <a:round/>
            <a:headEnd type="none" w="sm" len="sm"/>
            <a:tailEnd type="triangle" w="med" len="med"/>
          </a:ln>
          <a:effectLst>
            <a:outerShdw blurRad="40000" dist="20000" dir="5400000" rotWithShape="0">
              <a:srgbClr val="000000">
                <a:alpha val="37650"/>
              </a:srgbClr>
            </a:outerShdw>
          </a:effectLst>
        </p:spPr>
      </p:cxnSp>
      <p:sp>
        <p:nvSpPr>
          <p:cNvPr id="899" name="Shape 899"/>
          <p:cNvSpPr txBox="1"/>
          <p:nvPr/>
        </p:nvSpPr>
        <p:spPr>
          <a:xfrm>
            <a:off x="117975" y="1820450"/>
            <a:ext cx="3107700" cy="329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i="1" dirty="0">
                <a:solidFill>
                  <a:schemeClr val="dk1"/>
                </a:solidFill>
                <a:latin typeface="Calibri"/>
                <a:ea typeface="Calibri"/>
                <a:cs typeface="Calibri"/>
                <a:sym typeface="Calibri"/>
              </a:rPr>
              <a:t>Welcome to the Human Resource section of ABC School District. We can’t wait to have you as part of our team.  Our hiring process is completely paperless as part of our strategic plan to be environmentally friendly.  Hiring is as easy as 1, 2, 3!  First, fill out the posted fillable PDF forms on this page.  Second, create an email to the </a:t>
            </a:r>
            <a:r>
              <a:rPr lang="en-US" sz="1400" i="1" u="sng" dirty="0">
                <a:solidFill>
                  <a:schemeClr val="hlink"/>
                </a:solidFill>
                <a:latin typeface="Calibri"/>
                <a:ea typeface="Calibri"/>
                <a:cs typeface="Calibri"/>
                <a:sym typeface="Calibri"/>
                <a:hlinkClick r:id="rId4"/>
              </a:rPr>
              <a:t>humanresourcehiring@abcdistrict.com</a:t>
            </a:r>
            <a:r>
              <a:rPr lang="en-US" sz="1400" i="1" dirty="0">
                <a:solidFill>
                  <a:schemeClr val="dk1"/>
                </a:solidFill>
                <a:latin typeface="Calibri"/>
                <a:ea typeface="Calibri"/>
                <a:cs typeface="Calibri"/>
                <a:sym typeface="Calibri"/>
              </a:rPr>
              <a:t>. Third, attach the fillable PDFs you filled out, along with any other required documents and send it to us.  We will contact you when we are ready to schedule an interview.</a:t>
            </a:r>
            <a:endParaRPr dirty="0"/>
          </a:p>
        </p:txBody>
      </p:sp>
      <p:sp>
        <p:nvSpPr>
          <p:cNvPr id="897" name="Shape 897"/>
          <p:cNvSpPr txBox="1"/>
          <p:nvPr/>
        </p:nvSpPr>
        <p:spPr>
          <a:xfrm>
            <a:off x="8026300" y="5597475"/>
            <a:ext cx="3994200" cy="565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solidFill>
                  <a:schemeClr val="dk1"/>
                </a:solidFill>
                <a:latin typeface="Calibri"/>
                <a:ea typeface="Calibri"/>
                <a:cs typeface="Calibri"/>
                <a:sym typeface="Calibri"/>
              </a:rPr>
              <a:t>This could be a button that automatically prompts the user to create an email.</a:t>
            </a:r>
            <a:endParaRPr dirty="0"/>
          </a:p>
        </p:txBody>
      </p:sp>
      <p:sp>
        <p:nvSpPr>
          <p:cNvPr id="900" name="Shape 900"/>
          <p:cNvSpPr txBox="1">
            <a:spLocks noGrp="1"/>
          </p:cNvSpPr>
          <p:nvPr>
            <p:ph type="title"/>
          </p:nvPr>
        </p:nvSpPr>
        <p:spPr>
          <a:xfrm>
            <a:off x="609601" y="512032"/>
            <a:ext cx="7703100" cy="6951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5</a:t>
            </a:r>
            <a:r>
              <a:rPr lang="en-US" sz="3600" i="0" u="none" strike="noStrike" cap="none" dirty="0">
                <a:solidFill>
                  <a:schemeClr val="dk1"/>
                </a:solidFill>
              </a:rPr>
              <a:t>: </a:t>
            </a:r>
            <a:r>
              <a:rPr lang="en-US" sz="3600" dirty="0"/>
              <a:t>Bringing it All Together (Employee Records Example)</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Shape 905"/>
          <p:cNvSpPr txBox="1">
            <a:spLocks noGrp="1"/>
          </p:cNvSpPr>
          <p:nvPr>
            <p:ph type="ftr" idx="11"/>
          </p:nvPr>
        </p:nvSpPr>
        <p:spPr>
          <a:xfrm>
            <a:off x="4165600" y="6356350"/>
            <a:ext cx="3860700" cy="3651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050">
                <a:solidFill>
                  <a:srgbClr val="888888"/>
                </a:solidFill>
                <a:latin typeface="Calibri"/>
                <a:ea typeface="Calibri"/>
                <a:cs typeface="Calibri"/>
                <a:sym typeface="Calibri"/>
              </a:rPr>
              <a:t>© YellowFolder, LLC, All Rights Reserved.</a:t>
            </a:r>
            <a:endParaRPr/>
          </a:p>
        </p:txBody>
      </p:sp>
      <p:sp>
        <p:nvSpPr>
          <p:cNvPr id="906" name="Shape 906"/>
          <p:cNvSpPr txBox="1">
            <a:spLocks noGrp="1"/>
          </p:cNvSpPr>
          <p:nvPr>
            <p:ph type="sldNum" idx="12"/>
          </p:nvPr>
        </p:nvSpPr>
        <p:spPr>
          <a:xfrm>
            <a:off x="8737600" y="6356350"/>
            <a:ext cx="28449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050">
                <a:solidFill>
                  <a:srgbClr val="888888"/>
                </a:solidFill>
                <a:latin typeface="Calibri"/>
                <a:ea typeface="Calibri"/>
                <a:cs typeface="Calibri"/>
                <a:sym typeface="Calibri"/>
              </a:rPr>
              <a:t>19</a:t>
            </a:fld>
            <a:endParaRPr sz="1050">
              <a:solidFill>
                <a:srgbClr val="888888"/>
              </a:solidFill>
              <a:latin typeface="Calibri"/>
              <a:ea typeface="Calibri"/>
              <a:cs typeface="Calibri"/>
              <a:sym typeface="Calibri"/>
            </a:endParaRPr>
          </a:p>
        </p:txBody>
      </p:sp>
      <p:sp>
        <p:nvSpPr>
          <p:cNvPr id="907" name="Shape 907"/>
          <p:cNvSpPr txBox="1">
            <a:spLocks noGrp="1"/>
          </p:cNvSpPr>
          <p:nvPr>
            <p:ph type="title"/>
          </p:nvPr>
        </p:nvSpPr>
        <p:spPr>
          <a:xfrm>
            <a:off x="609601" y="512032"/>
            <a:ext cx="7703100" cy="6951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5</a:t>
            </a:r>
            <a:r>
              <a:rPr lang="en-US" sz="3600" i="0" u="none" strike="noStrike" cap="none" dirty="0">
                <a:solidFill>
                  <a:schemeClr val="dk1"/>
                </a:solidFill>
              </a:rPr>
              <a:t>: </a:t>
            </a:r>
            <a:r>
              <a:rPr lang="en-US" sz="3600" dirty="0"/>
              <a:t>Bringing it All Together (Student Records Example)</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pic>
        <p:nvPicPr>
          <p:cNvPr id="908" name="Shape 908"/>
          <p:cNvPicPr preferRelativeResize="0"/>
          <p:nvPr/>
        </p:nvPicPr>
        <p:blipFill>
          <a:blip r:embed="rId3">
            <a:alphaModFix/>
          </a:blip>
          <a:stretch>
            <a:fillRect/>
          </a:stretch>
        </p:blipFill>
        <p:spPr>
          <a:xfrm>
            <a:off x="1643098" y="1151685"/>
            <a:ext cx="6830330" cy="4860537"/>
          </a:xfrm>
          <a:prstGeom prst="rect">
            <a:avLst/>
          </a:prstGeom>
          <a:noFill/>
          <a:ln>
            <a:noFill/>
          </a:ln>
        </p:spPr>
      </p:pic>
      <p:sp>
        <p:nvSpPr>
          <p:cNvPr id="909" name="Shape 909"/>
          <p:cNvSpPr txBox="1"/>
          <p:nvPr/>
        </p:nvSpPr>
        <p:spPr>
          <a:xfrm>
            <a:off x="0" y="1911600"/>
            <a:ext cx="1567200" cy="35775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Ask your IT department to list all of the fillable PDFs in a numbered list to make sure they understand that all forms are required.</a:t>
            </a:r>
            <a:endParaRPr sz="1800"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
        <p:nvSpPr>
          <p:cNvPr id="910" name="Shape 910"/>
          <p:cNvSpPr txBox="1"/>
          <p:nvPr/>
        </p:nvSpPr>
        <p:spPr>
          <a:xfrm>
            <a:off x="8452075" y="1312650"/>
            <a:ext cx="3696600" cy="37398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US" i="1" dirty="0">
                <a:solidFill>
                  <a:schemeClr val="dk1"/>
                </a:solidFill>
                <a:latin typeface="Calibri"/>
                <a:ea typeface="Calibri"/>
                <a:cs typeface="Calibri"/>
                <a:sym typeface="Calibri"/>
              </a:rPr>
              <a:t>Welcome to the Student registration section of ABC School District. We are excited about the upcoming school year.  Our student registration process is completely paperless as part of our strategic plan to be environmentally friendly.  Hiring is as easy as 1, 2, 3!  First, fill out the posted fillable PDF forms on this page.  Second, create an email to the student registration@abcdistrict.com. Third, attach the fillable PDFs you filled out, along with any other required documents and send it to us.  We will contact you when we have received the forms and let you know that your child is know registered for the upcoming school year.</a:t>
            </a:r>
            <a:endParaRPr i="1"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
        <p:nvSpPr>
          <p:cNvPr id="911" name="Shape 911"/>
          <p:cNvSpPr txBox="1"/>
          <p:nvPr/>
        </p:nvSpPr>
        <p:spPr>
          <a:xfrm>
            <a:off x="8974350" y="5052450"/>
            <a:ext cx="2844900" cy="10419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This could be a button that automatically prompts the user to create an email.</a:t>
            </a:r>
            <a:endParaRPr sz="1800"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sp>
        <p:nvSpPr>
          <p:cNvPr id="912" name="Shape 912"/>
          <p:cNvSpPr/>
          <p:nvPr/>
        </p:nvSpPr>
        <p:spPr>
          <a:xfrm>
            <a:off x="3897825" y="4390725"/>
            <a:ext cx="1285800" cy="147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913" name="Shape 913"/>
          <p:cNvCxnSpPr/>
          <p:nvPr/>
        </p:nvCxnSpPr>
        <p:spPr>
          <a:xfrm flipH="1">
            <a:off x="5317700" y="3667425"/>
            <a:ext cx="3000300" cy="723300"/>
          </a:xfrm>
          <a:prstGeom prst="straightConnector1">
            <a:avLst/>
          </a:prstGeom>
          <a:noFill/>
          <a:ln w="76200" cap="flat" cmpd="sng">
            <a:solidFill>
              <a:srgbClr val="FF0000"/>
            </a:solidFill>
            <a:prstDash val="solid"/>
            <a:round/>
            <a:headEnd type="none" w="sm" len="sm"/>
            <a:tailEnd type="triangle" w="med" len="med"/>
          </a:ln>
          <a:effectLst>
            <a:outerShdw blurRad="40000" dist="20000" dir="5400000" rotWithShape="0">
              <a:srgbClr val="000000">
                <a:alpha val="37650"/>
              </a:srgbClr>
            </a:outerShdw>
          </a:effectLst>
        </p:spPr>
      </p:cxnSp>
      <p:cxnSp>
        <p:nvCxnSpPr>
          <p:cNvPr id="914" name="Shape 914"/>
          <p:cNvCxnSpPr>
            <a:stCxn id="911" idx="1"/>
          </p:cNvCxnSpPr>
          <p:nvPr/>
        </p:nvCxnSpPr>
        <p:spPr>
          <a:xfrm rot="10800000">
            <a:off x="4915950" y="5489100"/>
            <a:ext cx="4058400" cy="84300"/>
          </a:xfrm>
          <a:prstGeom prst="straightConnector1">
            <a:avLst/>
          </a:prstGeom>
          <a:noFill/>
          <a:ln w="76200" cap="flat" cmpd="sng">
            <a:solidFill>
              <a:srgbClr val="FF0000"/>
            </a:solidFill>
            <a:prstDash val="solid"/>
            <a:round/>
            <a:headEnd type="none" w="sm" len="sm"/>
            <a:tailEnd type="triangle" w="med" len="med"/>
          </a:ln>
          <a:effectLst>
            <a:outerShdw blurRad="40000" dist="20000" dir="5400000" rotWithShape="0">
              <a:srgbClr val="000000">
                <a:alpha val="37650"/>
              </a:srgbClr>
            </a:outerShdw>
          </a:effectLst>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Shape 739"/>
          <p:cNvSpPr txBox="1">
            <a:spLocks noGrp="1"/>
          </p:cNvSpPr>
          <p:nvPr>
            <p:ph type="title"/>
          </p:nvPr>
        </p:nvSpPr>
        <p:spPr>
          <a:xfrm>
            <a:off x="609600" y="1712550"/>
            <a:ext cx="9999000" cy="3892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2400" dirty="0"/>
              <a:t>This course is designed to be a six-step process in helping your district to go completely paperless. The process can include all six steps (Full Version) or you can take the simplified three-step course (Shortened Version).</a:t>
            </a:r>
            <a:endParaRPr sz="2400" dirty="0"/>
          </a:p>
          <a:p>
            <a:pPr marL="0" lvl="0" indent="0">
              <a:spcBef>
                <a:spcPts val="0"/>
              </a:spcBef>
              <a:spcAft>
                <a:spcPts val="0"/>
              </a:spcAft>
              <a:buNone/>
            </a:pPr>
            <a:endParaRPr sz="2400" dirty="0"/>
          </a:p>
          <a:p>
            <a:pPr marL="0" lvl="0" indent="0">
              <a:spcBef>
                <a:spcPts val="0"/>
              </a:spcBef>
              <a:spcAft>
                <a:spcPts val="0"/>
              </a:spcAft>
              <a:buNone/>
            </a:pPr>
            <a:r>
              <a:rPr lang="en-US" sz="2400" dirty="0"/>
              <a:t>During the course, the user will learn how to…</a:t>
            </a:r>
            <a:endParaRPr sz="2400" dirty="0"/>
          </a:p>
          <a:p>
            <a:pPr marL="0" lvl="0" indent="0">
              <a:spcBef>
                <a:spcPts val="0"/>
              </a:spcBef>
              <a:spcAft>
                <a:spcPts val="0"/>
              </a:spcAft>
              <a:buNone/>
            </a:pPr>
            <a:endParaRPr sz="2400" dirty="0"/>
          </a:p>
          <a:p>
            <a:pPr marL="457200" lvl="0" indent="-381000" rtl="0">
              <a:spcBef>
                <a:spcPts val="0"/>
              </a:spcBef>
              <a:spcAft>
                <a:spcPts val="0"/>
              </a:spcAft>
              <a:buSzPts val="2400"/>
              <a:buChar char="●"/>
            </a:pPr>
            <a:r>
              <a:rPr lang="en-US" sz="2400" dirty="0"/>
              <a:t>Identify necessary electronic or paper documents used in the district</a:t>
            </a:r>
            <a:endParaRPr sz="2400" dirty="0"/>
          </a:p>
          <a:p>
            <a:pPr marL="457200" lvl="0" indent="-381000" rtl="0">
              <a:spcBef>
                <a:spcPts val="0"/>
              </a:spcBef>
              <a:spcAft>
                <a:spcPts val="0"/>
              </a:spcAft>
              <a:buSzPts val="2400"/>
              <a:buChar char="●"/>
            </a:pPr>
            <a:r>
              <a:rPr lang="en-US" sz="2400" dirty="0"/>
              <a:t>Convert documents to fillable PDFs</a:t>
            </a:r>
            <a:endParaRPr sz="2400" dirty="0"/>
          </a:p>
          <a:p>
            <a:pPr marL="457200" lvl="0" indent="-381000" rtl="0">
              <a:spcBef>
                <a:spcPts val="0"/>
              </a:spcBef>
              <a:spcAft>
                <a:spcPts val="0"/>
              </a:spcAft>
              <a:buSzPts val="2400"/>
              <a:buChar char="●"/>
            </a:pPr>
            <a:r>
              <a:rPr lang="en-US" sz="2400" dirty="0"/>
              <a:t>Create a manual for paperless processes</a:t>
            </a:r>
            <a:endParaRPr sz="2400" dirty="0"/>
          </a:p>
          <a:p>
            <a:pPr marL="457200" lvl="0" indent="-381000" rtl="0">
              <a:spcBef>
                <a:spcPts val="0"/>
              </a:spcBef>
              <a:spcAft>
                <a:spcPts val="0"/>
              </a:spcAft>
              <a:buSzPts val="2400"/>
              <a:buChar char="●"/>
            </a:pPr>
            <a:r>
              <a:rPr lang="en-US" sz="2400" dirty="0"/>
              <a:t>Implement a plan for communicating the paperless initiative with district staff and the community </a:t>
            </a:r>
            <a:endParaRPr sz="2400" dirty="0"/>
          </a:p>
        </p:txBody>
      </p:sp>
      <p:sp>
        <p:nvSpPr>
          <p:cNvPr id="740" name="Shape 740"/>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
        <p:nvSpPr>
          <p:cNvPr id="741" name="Shape 741"/>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Objective</a:t>
            </a:r>
            <a:endParaRPr sz="36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Shape 920"/>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Step 5: Checkpoint</a:t>
            </a:r>
            <a:endParaRPr sz="3600"/>
          </a:p>
        </p:txBody>
      </p:sp>
      <p:sp>
        <p:nvSpPr>
          <p:cNvPr id="921" name="Shape 921"/>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20</a:t>
            </a:fld>
            <a:endParaRPr/>
          </a:p>
        </p:txBody>
      </p:sp>
      <p:sp>
        <p:nvSpPr>
          <p:cNvPr id="922" name="Shape 922"/>
          <p:cNvSpPr txBox="1"/>
          <p:nvPr/>
        </p:nvSpPr>
        <p:spPr>
          <a:xfrm>
            <a:off x="4424500" y="1751700"/>
            <a:ext cx="7158000" cy="4413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t>Share your website updates with your PNE at your next Monthly Data Conference.</a:t>
            </a:r>
            <a:endParaRPr sz="3000" dirty="0"/>
          </a:p>
          <a:p>
            <a:pPr marL="0" lvl="0" indent="0">
              <a:spcBef>
                <a:spcPts val="0"/>
              </a:spcBef>
              <a:spcAft>
                <a:spcPts val="0"/>
              </a:spcAft>
              <a:buNone/>
            </a:pPr>
            <a:endParaRPr sz="3000" dirty="0"/>
          </a:p>
          <a:p>
            <a:pPr marL="0" lvl="0" indent="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If you’d like to share your district’s paperless website link with others in the </a:t>
            </a:r>
            <a:r>
              <a:rPr lang="en-US" sz="1800" dirty="0" err="1">
                <a:solidFill>
                  <a:schemeClr val="dk1"/>
                </a:solidFill>
                <a:latin typeface="Calibri"/>
                <a:ea typeface="Calibri"/>
                <a:cs typeface="Calibri"/>
                <a:sym typeface="Calibri"/>
              </a:rPr>
              <a:t>YellowFolder</a:t>
            </a:r>
            <a:r>
              <a:rPr lang="en-US" sz="1800" dirty="0">
                <a:solidFill>
                  <a:schemeClr val="dk1"/>
                </a:solidFill>
                <a:latin typeface="Calibri"/>
                <a:ea typeface="Calibri"/>
                <a:cs typeface="Calibri"/>
                <a:sym typeface="Calibri"/>
              </a:rPr>
              <a:t> community and share your contact information for other districts looking to go paperless, please complete the information in the spreadsheet linked below:  </a:t>
            </a:r>
          </a:p>
          <a:p>
            <a:pPr marL="0" lvl="0" indent="0">
              <a:spcBef>
                <a:spcPts val="0"/>
              </a:spcBef>
              <a:spcAft>
                <a:spcPts val="0"/>
              </a:spcAft>
              <a:buClr>
                <a:schemeClr val="dk1"/>
              </a:buClr>
              <a:buSzPts val="1100"/>
              <a:buFont typeface="Arial"/>
              <a:buNone/>
            </a:pPr>
            <a:r>
              <a:rPr lang="en-US" sz="1800" u="sng" dirty="0">
                <a:solidFill>
                  <a:schemeClr val="hlink"/>
                </a:solidFill>
                <a:hlinkClick r:id="rId3"/>
              </a:rPr>
              <a:t>Paperless Website Examples</a:t>
            </a:r>
            <a:endParaRPr sz="1800" dirty="0">
              <a:solidFill>
                <a:schemeClr val="dk1"/>
              </a:solidFill>
            </a:endParaRPr>
          </a:p>
          <a:p>
            <a:pPr marL="0" lvl="0" indent="0">
              <a:spcBef>
                <a:spcPts val="0"/>
              </a:spcBef>
              <a:spcAft>
                <a:spcPts val="0"/>
              </a:spcAft>
              <a:buNone/>
            </a:pPr>
            <a:endParaRPr sz="3000" dirty="0"/>
          </a:p>
          <a:p>
            <a:pPr marL="0" lvl="0" indent="0">
              <a:spcBef>
                <a:spcPts val="0"/>
              </a:spcBef>
              <a:spcAft>
                <a:spcPts val="0"/>
              </a:spcAft>
              <a:buNone/>
            </a:pPr>
            <a:endParaRPr sz="3000" dirty="0"/>
          </a:p>
          <a:p>
            <a:pPr marL="0" lvl="0" indent="0" rtl="0">
              <a:spcBef>
                <a:spcPts val="0"/>
              </a:spcBef>
              <a:spcAft>
                <a:spcPts val="0"/>
              </a:spcAft>
              <a:buNone/>
            </a:pPr>
            <a:r>
              <a:rPr lang="en-US" sz="3000" dirty="0"/>
              <a:t>	</a:t>
            </a:r>
            <a:endParaRPr sz="3000" dirty="0"/>
          </a:p>
          <a:p>
            <a:pPr marL="0" lvl="0" indent="0" rtl="0">
              <a:spcBef>
                <a:spcPts val="0"/>
              </a:spcBef>
              <a:spcAft>
                <a:spcPts val="0"/>
              </a:spcAft>
              <a:buNone/>
            </a:pPr>
            <a:endParaRPr dirty="0">
              <a:solidFill>
                <a:schemeClr val="dk1"/>
              </a:solidFill>
            </a:endParaRPr>
          </a:p>
        </p:txBody>
      </p:sp>
      <p:pic>
        <p:nvPicPr>
          <p:cNvPr id="923" name="Shape 923"/>
          <p:cNvPicPr preferRelativeResize="0"/>
          <p:nvPr/>
        </p:nvPicPr>
        <p:blipFill>
          <a:blip r:embed="rId4">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Shape 928"/>
          <p:cNvSpPr txBox="1">
            <a:spLocks noGrp="1"/>
          </p:cNvSpPr>
          <p:nvPr>
            <p:ph type="title"/>
          </p:nvPr>
        </p:nvSpPr>
        <p:spPr>
          <a:xfrm>
            <a:off x="609601" y="512032"/>
            <a:ext cx="7703127" cy="69518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6</a:t>
            </a:r>
            <a:r>
              <a:rPr lang="en-US" sz="3600" i="0" u="none" strike="noStrike" cap="none" dirty="0">
                <a:solidFill>
                  <a:schemeClr val="dk1"/>
                </a:solidFill>
              </a:rPr>
              <a:t>: </a:t>
            </a:r>
            <a:r>
              <a:rPr lang="en-US" sz="3600" dirty="0"/>
              <a:t>Monitor for Success</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
        <p:nvSpPr>
          <p:cNvPr id="929" name="Shape 929"/>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930" name="Shape 930"/>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21</a:t>
            </a:fld>
            <a:endParaRPr sz="1333">
              <a:solidFill>
                <a:srgbClr val="888888"/>
              </a:solidFill>
              <a:latin typeface="Calibri"/>
              <a:ea typeface="Calibri"/>
              <a:cs typeface="Calibri"/>
              <a:sym typeface="Calibri"/>
            </a:endParaRPr>
          </a:p>
        </p:txBody>
      </p:sp>
      <p:sp>
        <p:nvSpPr>
          <p:cNvPr id="932" name="Shape 932"/>
          <p:cNvSpPr txBox="1">
            <a:spLocks noGrp="1"/>
          </p:cNvSpPr>
          <p:nvPr>
            <p:ph type="title"/>
          </p:nvPr>
        </p:nvSpPr>
        <p:spPr>
          <a:xfrm>
            <a:off x="705600" y="1805575"/>
            <a:ext cx="8550000" cy="42327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dirty="0"/>
              <a:t>The final key to a successful implementation is making sure the program is meeting your needs and intended goals are being met.</a:t>
            </a:r>
            <a:endParaRPr sz="3359" b="0" dirty="0"/>
          </a:p>
          <a:p>
            <a:pPr marL="0" marR="0" lvl="0" indent="0" algn="l" rtl="0">
              <a:spcBef>
                <a:spcPts val="0"/>
              </a:spcBef>
              <a:spcAft>
                <a:spcPts val="0"/>
              </a:spcAft>
              <a:buClr>
                <a:schemeClr val="dk1"/>
              </a:buClr>
              <a:buSzPts val="3359"/>
              <a:buFont typeface="Calibri"/>
              <a:buNone/>
            </a:pPr>
            <a:r>
              <a:rPr lang="en-US" sz="3359" b="0" dirty="0"/>
              <a:t>View the PowerPoint in the link below to determine how to calculate whether or not going paperless is saving you money.</a:t>
            </a:r>
            <a:endParaRPr sz="3359" b="0" dirty="0"/>
          </a:p>
          <a:p>
            <a:pPr marL="0" marR="0" lvl="0" indent="0" algn="l" rtl="0">
              <a:spcBef>
                <a:spcPts val="0"/>
              </a:spcBef>
              <a:spcAft>
                <a:spcPts val="0"/>
              </a:spcAft>
              <a:buClr>
                <a:schemeClr val="dk1"/>
              </a:buClr>
              <a:buSzPts val="3359"/>
              <a:buFont typeface="Calibri"/>
              <a:buNone/>
            </a:pPr>
            <a:r>
              <a:rPr lang="en-US" sz="3359" b="0" dirty="0"/>
              <a:t> </a:t>
            </a:r>
            <a:endParaRPr sz="3359" b="0" dirty="0"/>
          </a:p>
          <a:p>
            <a:pPr marL="0" marR="0" lvl="0" indent="0" algn="l" rtl="0">
              <a:spcBef>
                <a:spcPts val="0"/>
              </a:spcBef>
              <a:spcAft>
                <a:spcPts val="0"/>
              </a:spcAft>
              <a:buClr>
                <a:schemeClr val="dk1"/>
              </a:buClr>
              <a:buSzPts val="3359"/>
              <a:buFont typeface="Calibri"/>
              <a:buNone/>
            </a:pPr>
            <a:br>
              <a:rPr lang="en-US" sz="3359" b="1" i="0" u="none" strike="noStrike" cap="none" dirty="0">
                <a:solidFill>
                  <a:schemeClr val="dk1"/>
                </a:solidFill>
                <a:latin typeface="Calibri"/>
                <a:ea typeface="Calibri"/>
                <a:cs typeface="Calibri"/>
                <a:sym typeface="Calibri"/>
              </a:rPr>
            </a:br>
            <a:endParaRPr sz="3359" b="1" i="0" u="none" strike="noStrike" cap="none" dirty="0">
              <a:solidFill>
                <a:schemeClr val="dk1"/>
              </a:solidFill>
              <a:latin typeface="Calibri"/>
              <a:ea typeface="Calibri"/>
              <a:cs typeface="Calibri"/>
              <a:sym typeface="Calibri"/>
            </a:endParaRPr>
          </a:p>
        </p:txBody>
      </p:sp>
      <p:pic>
        <p:nvPicPr>
          <p:cNvPr id="7" name="Picture 6">
            <a:extLst>
              <a:ext uri="{FF2B5EF4-FFF2-40B4-BE49-F238E27FC236}">
                <a16:creationId xmlns:a16="http://schemas.microsoft.com/office/drawing/2014/main" id="{4816C3EA-7FB4-485E-9518-0020AC7B5E21}"/>
              </a:ext>
            </a:extLst>
          </p:cNvPr>
          <p:cNvPicPr>
            <a:picLocks noChangeAspect="1"/>
          </p:cNvPicPr>
          <p:nvPr/>
        </p:nvPicPr>
        <p:blipFill>
          <a:blip r:embed="rId3"/>
          <a:stretch>
            <a:fillRect/>
          </a:stretch>
        </p:blipFill>
        <p:spPr>
          <a:xfrm>
            <a:off x="9665994" y="2637735"/>
            <a:ext cx="1916406" cy="184154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graphicFrame>
        <p:nvGraphicFramePr>
          <p:cNvPr id="938" name="Shape 938"/>
          <p:cNvGraphicFramePr/>
          <p:nvPr>
            <p:extLst>
              <p:ext uri="{D42A27DB-BD31-4B8C-83A1-F6EECF244321}">
                <p14:modId xmlns:p14="http://schemas.microsoft.com/office/powerpoint/2010/main" val="991493672"/>
              </p:ext>
            </p:extLst>
          </p:nvPr>
        </p:nvGraphicFramePr>
        <p:xfrm>
          <a:off x="475675" y="2863775"/>
          <a:ext cx="9557000" cy="3014560"/>
        </p:xfrm>
        <a:graphic>
          <a:graphicData uri="http://schemas.openxmlformats.org/drawingml/2006/table">
            <a:tbl>
              <a:tblPr>
                <a:noFill/>
                <a:tableStyleId>{E2B9AD7A-830F-4A01-82A4-E68AB430F1DA}</a:tableStyleId>
              </a:tblPr>
              <a:tblGrid>
                <a:gridCol w="2389250">
                  <a:extLst>
                    <a:ext uri="{9D8B030D-6E8A-4147-A177-3AD203B41FA5}">
                      <a16:colId xmlns:a16="http://schemas.microsoft.com/office/drawing/2014/main" val="20000"/>
                    </a:ext>
                  </a:extLst>
                </a:gridCol>
                <a:gridCol w="2389250">
                  <a:extLst>
                    <a:ext uri="{9D8B030D-6E8A-4147-A177-3AD203B41FA5}">
                      <a16:colId xmlns:a16="http://schemas.microsoft.com/office/drawing/2014/main" val="20001"/>
                    </a:ext>
                  </a:extLst>
                </a:gridCol>
                <a:gridCol w="2389250">
                  <a:extLst>
                    <a:ext uri="{9D8B030D-6E8A-4147-A177-3AD203B41FA5}">
                      <a16:colId xmlns:a16="http://schemas.microsoft.com/office/drawing/2014/main" val="20002"/>
                    </a:ext>
                  </a:extLst>
                </a:gridCol>
                <a:gridCol w="2389250">
                  <a:extLst>
                    <a:ext uri="{9D8B030D-6E8A-4147-A177-3AD203B41FA5}">
                      <a16:colId xmlns:a16="http://schemas.microsoft.com/office/drawing/2014/main" val="20003"/>
                    </a:ext>
                  </a:extLst>
                </a:gridCol>
              </a:tblGrid>
              <a:tr h="1409350">
                <a:tc>
                  <a:txBody>
                    <a:bodyPr/>
                    <a:lstStyle/>
                    <a:p>
                      <a:pPr marL="0" lvl="0" indent="0" rtl="0">
                        <a:spcBef>
                          <a:spcPts val="0"/>
                        </a:spcBef>
                        <a:spcAft>
                          <a:spcPts val="0"/>
                        </a:spcAft>
                        <a:buNone/>
                      </a:pPr>
                      <a:r>
                        <a:rPr lang="en-US" dirty="0">
                          <a:latin typeface="Calibri" panose="020F0502020204030204" pitchFamily="34" charset="0"/>
                        </a:rPr>
                        <a:t>Now that you have converted several or all documents as a result of this course, how many documents will now be printed for students or employees?</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What is the total number of students or employees in your district?</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The total cost of an average sheet of paper is $0.04.</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This is the total amount your district currently spends to print paper.</a:t>
                      </a:r>
                      <a:endParaRPr dirty="0">
                        <a:latin typeface="Calibri" panose="020F0502020204030204" pitchFamily="34" charset="0"/>
                      </a:endParaRPr>
                    </a:p>
                  </a:txBody>
                  <a:tcPr marL="91425" marR="91425" marT="91425" marB="91425"/>
                </a:tc>
                <a:extLst>
                  <a:ext uri="{0D108BD9-81ED-4DB2-BD59-A6C34878D82A}">
                    <a16:rowId xmlns:a16="http://schemas.microsoft.com/office/drawing/2014/main" val="10000"/>
                  </a:ext>
                </a:extLst>
              </a:tr>
              <a:tr h="1551550">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sz="2400" dirty="0"/>
                    </a:p>
                    <a:p>
                      <a:pPr marL="0" lvl="0" indent="0" algn="ctr" rtl="0">
                        <a:spcBef>
                          <a:spcPts val="0"/>
                        </a:spcBef>
                        <a:spcAft>
                          <a:spcPts val="0"/>
                        </a:spcAft>
                        <a:buNone/>
                      </a:pPr>
                      <a:r>
                        <a:rPr lang="en-US" sz="2400" b="1" dirty="0">
                          <a:latin typeface="Calibri" panose="020F0502020204030204" pitchFamily="34" charset="0"/>
                        </a:rPr>
                        <a:t>.04</a:t>
                      </a:r>
                      <a:endParaRPr dirty="0">
                        <a:latin typeface="Calibri" panose="020F0502020204030204" pitchFamily="34" charset="0"/>
                      </a:endParaRPr>
                    </a:p>
                    <a:p>
                      <a:pPr marL="0" lvl="0" indent="0" rtl="0">
                        <a:spcBef>
                          <a:spcPts val="0"/>
                        </a:spcBef>
                        <a:spcAft>
                          <a:spcPts val="0"/>
                        </a:spcAft>
                        <a:buNone/>
                      </a:pPr>
                      <a:endParaRPr dirty="0"/>
                    </a:p>
                  </a:txBody>
                  <a:tcPr marL="91425" marR="91425" marT="91425" marB="91425" anchor="ctr"/>
                </a:tc>
                <a:tc>
                  <a:txBody>
                    <a:bodyPr/>
                    <a:lstStyle/>
                    <a:p>
                      <a:pPr marL="0" lvl="0" indent="0"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sp>
        <p:nvSpPr>
          <p:cNvPr id="940" name="Shape 940"/>
          <p:cNvSpPr/>
          <p:nvPr/>
        </p:nvSpPr>
        <p:spPr>
          <a:xfrm>
            <a:off x="2491350" y="4752375"/>
            <a:ext cx="750000" cy="695100"/>
          </a:xfrm>
          <a:prstGeom prst="mathMultiply">
            <a:avLst>
              <a:gd name="adj1" fmla="val 2352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941" name="Shape 941"/>
          <p:cNvSpPr/>
          <p:nvPr/>
        </p:nvSpPr>
        <p:spPr>
          <a:xfrm>
            <a:off x="4879175" y="4752375"/>
            <a:ext cx="750000" cy="695100"/>
          </a:xfrm>
          <a:prstGeom prst="mathMultiply">
            <a:avLst>
              <a:gd name="adj1" fmla="val 2352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942" name="Shape 942"/>
          <p:cNvSpPr/>
          <p:nvPr/>
        </p:nvSpPr>
        <p:spPr>
          <a:xfrm>
            <a:off x="7360650" y="4805175"/>
            <a:ext cx="616200" cy="589500"/>
          </a:xfrm>
          <a:prstGeom prst="mathEqual">
            <a:avLst>
              <a:gd name="adj1" fmla="val 23520"/>
              <a:gd name="adj2" fmla="val 1176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943" name="Shape 943"/>
          <p:cNvSpPr txBox="1">
            <a:spLocks noGrp="1"/>
          </p:cNvSpPr>
          <p:nvPr>
            <p:ph type="title"/>
          </p:nvPr>
        </p:nvSpPr>
        <p:spPr>
          <a:xfrm>
            <a:off x="609601" y="512032"/>
            <a:ext cx="7703100" cy="6951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6</a:t>
            </a:r>
            <a:r>
              <a:rPr lang="en-US" sz="3600" i="0" u="none" strike="noStrike" cap="none" dirty="0">
                <a:solidFill>
                  <a:schemeClr val="dk1"/>
                </a:solidFill>
              </a:rPr>
              <a:t>: </a:t>
            </a:r>
            <a:r>
              <a:rPr lang="en-US" sz="3600" dirty="0"/>
              <a:t>Monitor for Success</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
        <p:nvSpPr>
          <p:cNvPr id="944" name="Shape 944"/>
          <p:cNvSpPr txBox="1"/>
          <p:nvPr/>
        </p:nvSpPr>
        <p:spPr>
          <a:xfrm>
            <a:off x="70400" y="1304675"/>
            <a:ext cx="9617400" cy="15591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2000" b="1" dirty="0">
                <a:solidFill>
                  <a:srgbClr val="FF0000"/>
                </a:solidFill>
                <a:latin typeface="Calibri"/>
                <a:ea typeface="Calibri"/>
                <a:cs typeface="Calibri"/>
                <a:sym typeface="Calibri"/>
              </a:rPr>
              <a:t>The final key to a successful implementation is making sure the program is meeting your needs and intended goals are being met. Now that you’ve converted some of the documents you previously printed, calculate the total you are now spending on paper . This will be key when determining your cost analysis for next school year.</a:t>
            </a:r>
            <a:endParaRPr sz="2000" b="1" dirty="0">
              <a:solidFill>
                <a:srgbClr val="FF0000"/>
              </a:solidFill>
            </a:endParaRPr>
          </a:p>
        </p:txBody>
      </p:sp>
      <p:pic>
        <p:nvPicPr>
          <p:cNvPr id="9" name="Picture 8">
            <a:extLst>
              <a:ext uri="{FF2B5EF4-FFF2-40B4-BE49-F238E27FC236}">
                <a16:creationId xmlns:a16="http://schemas.microsoft.com/office/drawing/2014/main" id="{687E22C4-C2DA-4152-8129-F1C84A2A171A}"/>
              </a:ext>
            </a:extLst>
          </p:cNvPr>
          <p:cNvPicPr>
            <a:picLocks noChangeAspect="1"/>
          </p:cNvPicPr>
          <p:nvPr/>
        </p:nvPicPr>
        <p:blipFill>
          <a:blip r:embed="rId3"/>
          <a:stretch>
            <a:fillRect/>
          </a:stretch>
        </p:blipFill>
        <p:spPr>
          <a:xfrm>
            <a:off x="10093075" y="2752035"/>
            <a:ext cx="1916406" cy="184154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Shape 960"/>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dirty="0"/>
              <a:t>Step 6: Checkpoint</a:t>
            </a:r>
            <a:endParaRPr sz="3600" dirty="0"/>
          </a:p>
        </p:txBody>
      </p:sp>
      <p:sp>
        <p:nvSpPr>
          <p:cNvPr id="961" name="Shape 961"/>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23</a:t>
            </a:fld>
            <a:endParaRPr/>
          </a:p>
        </p:txBody>
      </p:sp>
      <p:sp>
        <p:nvSpPr>
          <p:cNvPr id="962" name="Shape 962"/>
          <p:cNvSpPr txBox="1"/>
          <p:nvPr/>
        </p:nvSpPr>
        <p:spPr>
          <a:xfrm>
            <a:off x="4464725" y="1951650"/>
            <a:ext cx="7201800" cy="3399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3000" dirty="0">
                <a:solidFill>
                  <a:schemeClr val="dk1"/>
                </a:solidFill>
                <a:latin typeface="Calibri" panose="020F0502020204030204" pitchFamily="34" charset="0"/>
              </a:rPr>
              <a:t>Calculate the percentage of paper reduction and the amount of money saved by going paperless. Share with your PNE at your next Monthly Data Conference. Also, post the savings on your district website (make a note that the savings are for paper only).</a:t>
            </a:r>
            <a:endParaRPr sz="3000" dirty="0">
              <a:latin typeface="Calibri" panose="020F0502020204030204" pitchFamily="34" charset="0"/>
            </a:endParaRPr>
          </a:p>
          <a:p>
            <a:pPr marL="0" lvl="0" indent="0" rtl="0">
              <a:spcBef>
                <a:spcPts val="0"/>
              </a:spcBef>
              <a:spcAft>
                <a:spcPts val="0"/>
              </a:spcAft>
              <a:buNone/>
            </a:pPr>
            <a:endParaRPr dirty="0">
              <a:solidFill>
                <a:schemeClr val="dk1"/>
              </a:solidFill>
            </a:endParaRPr>
          </a:p>
        </p:txBody>
      </p:sp>
      <p:pic>
        <p:nvPicPr>
          <p:cNvPr id="963" name="Shape 963"/>
          <p:cNvPicPr preferRelativeResize="0"/>
          <p:nvPr/>
        </p:nvPicPr>
        <p:blipFill>
          <a:blip r:embed="rId3">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Shape 969"/>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a:t>Support/Resources</a:t>
            </a:r>
            <a:endParaRPr sz="3600"/>
          </a:p>
        </p:txBody>
      </p:sp>
      <p:sp>
        <p:nvSpPr>
          <p:cNvPr id="970" name="Shape 970"/>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24</a:t>
            </a:fld>
            <a:endParaRPr/>
          </a:p>
        </p:txBody>
      </p:sp>
      <p:pic>
        <p:nvPicPr>
          <p:cNvPr id="971" name="Shape 971"/>
          <p:cNvPicPr preferRelativeResize="0"/>
          <p:nvPr/>
        </p:nvPicPr>
        <p:blipFill rotWithShape="1">
          <a:blip r:embed="rId3">
            <a:alphaModFix/>
          </a:blip>
          <a:srcRect l="2390" t="3567" r="2362" b="15729"/>
          <a:stretch/>
        </p:blipFill>
        <p:spPr>
          <a:xfrm>
            <a:off x="2369350" y="1300150"/>
            <a:ext cx="7203276" cy="4714874"/>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76"/>
        <p:cNvGrpSpPr/>
        <p:nvPr/>
      </p:nvGrpSpPr>
      <p:grpSpPr>
        <a:xfrm>
          <a:off x="0" y="0"/>
          <a:ext cx="0" cy="0"/>
          <a:chOff x="0" y="0"/>
          <a:chExt cx="0" cy="0"/>
        </a:xfrm>
      </p:grpSpPr>
      <p:sp>
        <p:nvSpPr>
          <p:cNvPr id="977" name="Shape 977"/>
          <p:cNvSpPr txBox="1">
            <a:spLocks noGrp="1"/>
          </p:cNvSpPr>
          <p:nvPr>
            <p:ph type="title"/>
          </p:nvPr>
        </p:nvSpPr>
        <p:spPr>
          <a:xfrm>
            <a:off x="609600" y="274655"/>
            <a:ext cx="7703100" cy="10089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dirty="0"/>
              <a:t>Course Completion Submission for Certificate</a:t>
            </a:r>
            <a:endParaRPr sz="3600" dirty="0"/>
          </a:p>
        </p:txBody>
      </p:sp>
      <p:sp>
        <p:nvSpPr>
          <p:cNvPr id="978" name="Shape 978"/>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25</a:t>
            </a:fld>
            <a:endParaRPr/>
          </a:p>
        </p:txBody>
      </p:sp>
      <p:sp>
        <p:nvSpPr>
          <p:cNvPr id="979" name="Shape 979"/>
          <p:cNvSpPr txBox="1">
            <a:spLocks noGrp="1"/>
          </p:cNvSpPr>
          <p:nvPr>
            <p:ph type="title"/>
          </p:nvPr>
        </p:nvSpPr>
        <p:spPr>
          <a:xfrm>
            <a:off x="1646200" y="1853199"/>
            <a:ext cx="8550000" cy="31664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dirty="0"/>
              <a:t>Fill out the course completion form in the link below and submit it to </a:t>
            </a:r>
            <a:r>
              <a:rPr lang="en-US" sz="3359" b="0" u="sng" dirty="0">
                <a:solidFill>
                  <a:schemeClr val="hlink"/>
                </a:solidFill>
                <a:hlinkClick r:id="rId3"/>
              </a:rPr>
              <a:t>awatts@yellowfolder.com</a:t>
            </a:r>
            <a:r>
              <a:rPr lang="en-US" sz="3359" b="0" dirty="0"/>
              <a:t> to gain the course certificate.</a:t>
            </a:r>
            <a:br>
              <a:rPr lang="en-US" sz="3359" b="0" dirty="0"/>
            </a:br>
            <a:br>
              <a:rPr lang="en-US" sz="3359" b="0" dirty="0"/>
            </a:br>
            <a:r>
              <a:rPr lang="en-US" sz="3359" b="0" dirty="0">
                <a:hlinkClick r:id="rId4"/>
              </a:rPr>
              <a:t>Course Completion Form</a:t>
            </a:r>
            <a:endParaRPr sz="3359" b="1" i="0" u="none" strike="noStrike" cap="none"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grpSp>
        <p:nvGrpSpPr>
          <p:cNvPr id="747" name="Shape 747"/>
          <p:cNvGrpSpPr/>
          <p:nvPr/>
        </p:nvGrpSpPr>
        <p:grpSpPr>
          <a:xfrm>
            <a:off x="2357534" y="4521953"/>
            <a:ext cx="1439611" cy="1369061"/>
            <a:chOff x="4891413" y="1913949"/>
            <a:chExt cx="1846838" cy="1846838"/>
          </a:xfrm>
        </p:grpSpPr>
        <p:sp>
          <p:nvSpPr>
            <p:cNvPr id="748" name="Shape 748"/>
            <p:cNvSpPr/>
            <p:nvPr/>
          </p:nvSpPr>
          <p:spPr>
            <a:xfrm>
              <a:off x="4891413" y="1913949"/>
              <a:ext cx="1846838" cy="1846838"/>
            </a:xfrm>
            <a:custGeom>
              <a:avLst/>
              <a:gdLst/>
              <a:ahLst/>
              <a:cxnLst/>
              <a:rect l="0" t="0" r="0" b="0"/>
              <a:pathLst>
                <a:path w="3840" h="3840" extrusionOk="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49" name="Shape 749"/>
            <p:cNvGrpSpPr/>
            <p:nvPr/>
          </p:nvGrpSpPr>
          <p:grpSpPr>
            <a:xfrm>
              <a:off x="5280286" y="2330307"/>
              <a:ext cx="1123107" cy="991372"/>
              <a:chOff x="8821738" y="1993900"/>
              <a:chExt cx="798512" cy="704850"/>
            </a:xfrm>
          </p:grpSpPr>
          <p:sp>
            <p:nvSpPr>
              <p:cNvPr id="750" name="Shape 750"/>
              <p:cNvSpPr/>
              <p:nvPr/>
            </p:nvSpPr>
            <p:spPr>
              <a:xfrm>
                <a:off x="8821738" y="1993900"/>
                <a:ext cx="798512" cy="704850"/>
              </a:xfrm>
              <a:custGeom>
                <a:avLst/>
                <a:gdLst/>
                <a:ahLst/>
                <a:cxnLst/>
                <a:rect l="0" t="0" r="0" b="0"/>
                <a:pathLst>
                  <a:path w="2220" h="1960" extrusionOk="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1" name="Shape 751"/>
              <p:cNvSpPr/>
              <p:nvPr/>
            </p:nvSpPr>
            <p:spPr>
              <a:xfrm>
                <a:off x="8821738" y="2097088"/>
                <a:ext cx="798512" cy="601661"/>
              </a:xfrm>
              <a:custGeom>
                <a:avLst/>
                <a:gdLst/>
                <a:ahLst/>
                <a:cxnLst/>
                <a:rect l="0" t="0" r="0" b="0"/>
                <a:pathLst>
                  <a:path w="2220" h="1672" extrusionOk="0">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52" name="Shape 752"/>
            <p:cNvGrpSpPr/>
            <p:nvPr/>
          </p:nvGrpSpPr>
          <p:grpSpPr>
            <a:xfrm>
              <a:off x="5441297" y="2534466"/>
              <a:ext cx="723886" cy="966033"/>
              <a:chOff x="7165975" y="1955800"/>
              <a:chExt cx="450851" cy="601665"/>
            </a:xfrm>
          </p:grpSpPr>
          <p:sp>
            <p:nvSpPr>
              <p:cNvPr id="753" name="Shape 753"/>
              <p:cNvSpPr/>
              <p:nvPr/>
            </p:nvSpPr>
            <p:spPr>
              <a:xfrm>
                <a:off x="7165975" y="1955800"/>
                <a:ext cx="450851" cy="601665"/>
              </a:xfrm>
              <a:custGeom>
                <a:avLst/>
                <a:gdLst/>
                <a:ahLst/>
                <a:cxnLst/>
                <a:rect l="0" t="0" r="0" b="0"/>
                <a:pathLst>
                  <a:path w="1254" h="1672" extrusionOk="0">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4" name="Shape 754"/>
              <p:cNvSpPr/>
              <p:nvPr/>
            </p:nvSpPr>
            <p:spPr>
              <a:xfrm>
                <a:off x="7259638" y="2106613"/>
                <a:ext cx="131762" cy="19050"/>
              </a:xfrm>
              <a:custGeom>
                <a:avLst/>
                <a:gdLst/>
                <a:ahLst/>
                <a:cxnLst/>
                <a:rect l="0" t="0" r="0" b="0"/>
                <a:pathLst>
                  <a:path w="367" h="53" extrusionOk="0">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5" name="Shape 755"/>
              <p:cNvSpPr/>
              <p:nvPr/>
            </p:nvSpPr>
            <p:spPr>
              <a:xfrm>
                <a:off x="7259638" y="2200275"/>
                <a:ext cx="282574" cy="28575"/>
              </a:xfrm>
              <a:custGeom>
                <a:avLst/>
                <a:gdLst/>
                <a:ahLst/>
                <a:cxnLst/>
                <a:rect l="0" t="0" r="0" b="0"/>
                <a:pathLst>
                  <a:path w="785" h="79" extrusionOk="0">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6" name="Shape 756"/>
              <p:cNvSpPr/>
              <p:nvPr/>
            </p:nvSpPr>
            <p:spPr>
              <a:xfrm>
                <a:off x="7259638" y="2303463"/>
                <a:ext cx="282574" cy="28575"/>
              </a:xfrm>
              <a:custGeom>
                <a:avLst/>
                <a:gdLst/>
                <a:ahLst/>
                <a:cxnLst/>
                <a:rect l="0" t="0" r="0" b="0"/>
                <a:pathLst>
                  <a:path w="785" h="79" extrusionOk="0">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7" name="Shape 757"/>
              <p:cNvSpPr/>
              <p:nvPr/>
            </p:nvSpPr>
            <p:spPr>
              <a:xfrm>
                <a:off x="7259638" y="2406650"/>
                <a:ext cx="282574" cy="19050"/>
              </a:xfrm>
              <a:custGeom>
                <a:avLst/>
                <a:gdLst/>
                <a:ahLst/>
                <a:cxnLst/>
                <a:rect l="0" t="0" r="0" b="0"/>
                <a:pathLst>
                  <a:path w="785" h="54" extrusionOk="0">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758" name="Shape 758"/>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Paperless Savings</a:t>
            </a:r>
            <a:endParaRPr sz="3600"/>
          </a:p>
        </p:txBody>
      </p:sp>
      <p:graphicFrame>
        <p:nvGraphicFramePr>
          <p:cNvPr id="759" name="Shape 759"/>
          <p:cNvGraphicFramePr/>
          <p:nvPr/>
        </p:nvGraphicFramePr>
        <p:xfrm>
          <a:off x="450225" y="1547800"/>
          <a:ext cx="11291550" cy="2834550"/>
        </p:xfrm>
        <a:graphic>
          <a:graphicData uri="http://schemas.openxmlformats.org/drawingml/2006/table">
            <a:tbl>
              <a:tblPr>
                <a:noFill/>
                <a:tableStyleId>{E2B9AD7A-830F-4A01-82A4-E68AB430F1DA}</a:tableStyleId>
              </a:tblPr>
              <a:tblGrid>
                <a:gridCol w="5645775">
                  <a:extLst>
                    <a:ext uri="{9D8B030D-6E8A-4147-A177-3AD203B41FA5}">
                      <a16:colId xmlns:a16="http://schemas.microsoft.com/office/drawing/2014/main" val="20000"/>
                    </a:ext>
                  </a:extLst>
                </a:gridCol>
                <a:gridCol w="5645775">
                  <a:extLst>
                    <a:ext uri="{9D8B030D-6E8A-4147-A177-3AD203B41FA5}">
                      <a16:colId xmlns:a16="http://schemas.microsoft.com/office/drawing/2014/main" val="20001"/>
                    </a:ext>
                  </a:extLst>
                </a:gridCol>
              </a:tblGrid>
              <a:tr h="381000">
                <a:tc>
                  <a:txBody>
                    <a:bodyPr/>
                    <a:lstStyle/>
                    <a:p>
                      <a:pPr marL="0" lvl="0" indent="0">
                        <a:spcBef>
                          <a:spcPts val="0"/>
                        </a:spcBef>
                        <a:spcAft>
                          <a:spcPts val="0"/>
                        </a:spcAft>
                        <a:buNone/>
                      </a:pPr>
                      <a:r>
                        <a:rPr lang="en-US" sz="3000" dirty="0">
                          <a:latin typeface="Calibri"/>
                          <a:ea typeface="Calibri"/>
                          <a:cs typeface="Calibri"/>
                          <a:sym typeface="Calibri"/>
                        </a:rPr>
                        <a:t>How much are you spending on </a:t>
                      </a:r>
                      <a:r>
                        <a:rPr lang="en-US" sz="3000" b="1" dirty="0">
                          <a:latin typeface="Calibri"/>
                          <a:ea typeface="Calibri"/>
                          <a:cs typeface="Calibri"/>
                          <a:sym typeface="Calibri"/>
                        </a:rPr>
                        <a:t>PAPER</a:t>
                      </a:r>
                      <a:r>
                        <a:rPr lang="en-US" sz="3000" dirty="0">
                          <a:latin typeface="Calibri"/>
                          <a:ea typeface="Calibri"/>
                          <a:cs typeface="Calibri"/>
                          <a:sym typeface="Calibri"/>
                        </a:rPr>
                        <a:t>?</a:t>
                      </a:r>
                      <a:endParaRPr sz="3000" dirty="0">
                        <a:latin typeface="Calibri"/>
                        <a:ea typeface="Calibri"/>
                        <a:cs typeface="Calibri"/>
                        <a:sym typeface="Calibri"/>
                      </a:endParaRPr>
                    </a:p>
                  </a:txBody>
                  <a:tcPr marL="91425" marR="91425" marT="91425" marB="91425">
                    <a:solidFill>
                      <a:srgbClr val="FFC42F"/>
                    </a:solidFill>
                  </a:tcPr>
                </a:tc>
                <a:tc>
                  <a:txBody>
                    <a:bodyPr/>
                    <a:lstStyle/>
                    <a:p>
                      <a:pPr marL="0" lvl="0" indent="0" rtl="0">
                        <a:spcBef>
                          <a:spcPts val="0"/>
                        </a:spcBef>
                        <a:spcAft>
                          <a:spcPts val="0"/>
                        </a:spcAft>
                        <a:buNone/>
                      </a:pPr>
                      <a:r>
                        <a:rPr lang="en-US" sz="3000">
                          <a:solidFill>
                            <a:schemeClr val="dk1"/>
                          </a:solidFill>
                          <a:latin typeface="Calibri"/>
                          <a:ea typeface="Calibri"/>
                          <a:cs typeface="Calibri"/>
                          <a:sym typeface="Calibri"/>
                        </a:rPr>
                        <a:t>How much would you spend if all student records were </a:t>
                      </a:r>
                      <a:r>
                        <a:rPr lang="en-US" sz="3000" b="1">
                          <a:solidFill>
                            <a:schemeClr val="dk1"/>
                          </a:solidFill>
                          <a:latin typeface="Calibri"/>
                          <a:ea typeface="Calibri"/>
                          <a:cs typeface="Calibri"/>
                          <a:sym typeface="Calibri"/>
                        </a:rPr>
                        <a:t>DIGITAL</a:t>
                      </a:r>
                      <a:r>
                        <a:rPr lang="en-US" sz="3000">
                          <a:solidFill>
                            <a:schemeClr val="dk1"/>
                          </a:solidFill>
                          <a:latin typeface="Calibri"/>
                          <a:ea typeface="Calibri"/>
                          <a:cs typeface="Calibri"/>
                          <a:sym typeface="Calibri"/>
                        </a:rPr>
                        <a:t>?</a:t>
                      </a:r>
                      <a:endParaRPr sz="3000">
                        <a:latin typeface="Calibri"/>
                        <a:ea typeface="Calibri"/>
                        <a:cs typeface="Calibri"/>
                        <a:sym typeface="Calibri"/>
                      </a:endParaRPr>
                    </a:p>
                  </a:txBody>
                  <a:tcPr marL="91425" marR="91425" marT="91425" marB="91425">
                    <a:solidFill>
                      <a:srgbClr val="FFC42F"/>
                    </a:solidFill>
                  </a:tcPr>
                </a:tc>
                <a:extLst>
                  <a:ext uri="{0D108BD9-81ED-4DB2-BD59-A6C34878D82A}">
                    <a16:rowId xmlns:a16="http://schemas.microsoft.com/office/drawing/2014/main" val="10000"/>
                  </a:ext>
                </a:extLst>
              </a:tr>
              <a:tr h="381000">
                <a:tc>
                  <a:txBody>
                    <a:bodyPr/>
                    <a:lstStyle/>
                    <a:p>
                      <a:pPr marL="0" lvl="0" indent="0" rtl="0">
                        <a:spcBef>
                          <a:spcPts val="0"/>
                        </a:spcBef>
                        <a:spcAft>
                          <a:spcPts val="0"/>
                        </a:spcAft>
                        <a:buClr>
                          <a:schemeClr val="dk1"/>
                        </a:buClr>
                        <a:buFont typeface="Arial"/>
                        <a:buNone/>
                      </a:pPr>
                      <a:r>
                        <a:rPr lang="en-US" sz="3000" b="1" dirty="0">
                          <a:solidFill>
                            <a:schemeClr val="dk1"/>
                          </a:solidFill>
                          <a:latin typeface="Calibri"/>
                          <a:ea typeface="Calibri"/>
                          <a:cs typeface="Calibri"/>
                          <a:sym typeface="Calibri"/>
                        </a:rPr>
                        <a:t>$32.03 </a:t>
                      </a:r>
                      <a:r>
                        <a:rPr lang="en-US" sz="3000" dirty="0">
                          <a:solidFill>
                            <a:schemeClr val="dk1"/>
                          </a:solidFill>
                          <a:latin typeface="Calibri"/>
                          <a:ea typeface="Calibri"/>
                          <a:cs typeface="Calibri"/>
                          <a:sym typeface="Calibri"/>
                        </a:rPr>
                        <a:t>per student per year</a:t>
                      </a:r>
                      <a:endParaRPr sz="3000" dirty="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Clr>
                          <a:schemeClr val="dk1"/>
                        </a:buClr>
                        <a:buFont typeface="Arial"/>
                        <a:buNone/>
                      </a:pPr>
                      <a:r>
                        <a:rPr lang="en-US" sz="3000" b="1">
                          <a:solidFill>
                            <a:schemeClr val="dk1"/>
                          </a:solidFill>
                          <a:latin typeface="Calibri"/>
                          <a:ea typeface="Calibri"/>
                          <a:cs typeface="Calibri"/>
                          <a:sym typeface="Calibri"/>
                        </a:rPr>
                        <a:t>$3.00 </a:t>
                      </a:r>
                      <a:r>
                        <a:rPr lang="en-US" sz="3000">
                          <a:solidFill>
                            <a:schemeClr val="dk1"/>
                          </a:solidFill>
                          <a:latin typeface="Calibri"/>
                          <a:ea typeface="Calibri"/>
                          <a:cs typeface="Calibri"/>
                          <a:sym typeface="Calibri"/>
                        </a:rPr>
                        <a:t>per student per year</a:t>
                      </a:r>
                      <a:endParaRPr sz="300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381000">
                <a:tc gridSpan="2">
                  <a:txBody>
                    <a:bodyPr/>
                    <a:lstStyle/>
                    <a:p>
                      <a:pPr marL="0" lvl="0" indent="0" rtl="0">
                        <a:spcBef>
                          <a:spcPts val="0"/>
                        </a:spcBef>
                        <a:spcAft>
                          <a:spcPts val="0"/>
                        </a:spcAft>
                        <a:buNone/>
                      </a:pPr>
                      <a:r>
                        <a:rPr lang="en-US" sz="3000" b="1" dirty="0">
                          <a:latin typeface="Calibri"/>
                          <a:ea typeface="Calibri"/>
                          <a:cs typeface="Calibri"/>
                          <a:sym typeface="Calibri"/>
                        </a:rPr>
                        <a:t>So in a district of 5,000 students, the total cost of savings per students is </a:t>
                      </a:r>
                      <a:r>
                        <a:rPr lang="en-US" sz="3000" b="1" dirty="0">
                          <a:solidFill>
                            <a:srgbClr val="FF0000"/>
                          </a:solidFill>
                          <a:latin typeface="Calibri"/>
                          <a:ea typeface="Calibri"/>
                          <a:cs typeface="Calibri"/>
                          <a:sym typeface="Calibri"/>
                        </a:rPr>
                        <a:t>$29.03</a:t>
                      </a:r>
                      <a:r>
                        <a:rPr lang="en-US" sz="3000" b="1" dirty="0">
                          <a:latin typeface="Calibri"/>
                          <a:ea typeface="Calibri"/>
                          <a:cs typeface="Calibri"/>
                          <a:sym typeface="Calibri"/>
                        </a:rPr>
                        <a:t>, making the total for all students </a:t>
                      </a:r>
                      <a:r>
                        <a:rPr lang="en-US" sz="3000" b="1" dirty="0">
                          <a:solidFill>
                            <a:srgbClr val="FF0000"/>
                          </a:solidFill>
                          <a:latin typeface="Calibri"/>
                          <a:ea typeface="Calibri"/>
                          <a:cs typeface="Calibri"/>
                          <a:sym typeface="Calibri"/>
                        </a:rPr>
                        <a:t>$145,125.00</a:t>
                      </a:r>
                      <a:r>
                        <a:rPr lang="en-US" sz="3000" b="1" dirty="0">
                          <a:latin typeface="Calibri"/>
                          <a:ea typeface="Calibri"/>
                          <a:cs typeface="Calibri"/>
                          <a:sym typeface="Calibri"/>
                        </a:rPr>
                        <a:t>.</a:t>
                      </a:r>
                      <a:endParaRPr sz="3000" b="1" dirty="0">
                        <a:latin typeface="Calibri"/>
                        <a:ea typeface="Calibri"/>
                        <a:cs typeface="Calibri"/>
                        <a:sym typeface="Calibri"/>
                      </a:endParaRPr>
                    </a:p>
                  </a:txBody>
                  <a:tcPr marL="91425" marR="91425" marT="91425" marB="91425"/>
                </a:tc>
                <a:tc hMerge="1">
                  <a:txBody>
                    <a:bodyPr/>
                    <a:lstStyle/>
                    <a:p>
                      <a:endParaRPr lang="en-US"/>
                    </a:p>
                  </a:txBody>
                  <a:tcPr/>
                </a:tc>
                <a:extLst>
                  <a:ext uri="{0D108BD9-81ED-4DB2-BD59-A6C34878D82A}">
                    <a16:rowId xmlns:a16="http://schemas.microsoft.com/office/drawing/2014/main" val="10002"/>
                  </a:ext>
                </a:extLst>
              </a:tr>
            </a:tbl>
          </a:graphicData>
        </a:graphic>
      </p:graphicFrame>
      <p:grpSp>
        <p:nvGrpSpPr>
          <p:cNvPr id="760" name="Shape 760"/>
          <p:cNvGrpSpPr/>
          <p:nvPr/>
        </p:nvGrpSpPr>
        <p:grpSpPr>
          <a:xfrm>
            <a:off x="8061987" y="4523928"/>
            <a:ext cx="1389211" cy="1365129"/>
            <a:chOff x="1731963" y="6121400"/>
            <a:chExt cx="1382712" cy="1335090"/>
          </a:xfrm>
        </p:grpSpPr>
        <p:sp>
          <p:nvSpPr>
            <p:cNvPr id="761" name="Shape 761"/>
            <p:cNvSpPr/>
            <p:nvPr/>
          </p:nvSpPr>
          <p:spPr>
            <a:xfrm>
              <a:off x="1731963" y="6121400"/>
              <a:ext cx="1382712" cy="1335090"/>
            </a:xfrm>
            <a:custGeom>
              <a:avLst/>
              <a:gdLst/>
              <a:ahLst/>
              <a:cxnLst/>
              <a:rect l="0" t="0" r="0" b="0"/>
              <a:pathLst>
                <a:path w="3841" h="3710" extrusionOk="0">
                  <a:moveTo>
                    <a:pt x="3840" y="1855"/>
                  </a:moveTo>
                  <a:lnTo>
                    <a:pt x="3840" y="1855"/>
                  </a:lnTo>
                  <a:cubicBezTo>
                    <a:pt x="3840" y="2873"/>
                    <a:pt x="2978" y="3709"/>
                    <a:pt x="1933" y="3709"/>
                  </a:cubicBezTo>
                  <a:cubicBezTo>
                    <a:pt x="863" y="3709"/>
                    <a:pt x="0" y="2873"/>
                    <a:pt x="0" y="1855"/>
                  </a:cubicBezTo>
                  <a:cubicBezTo>
                    <a:pt x="0" y="836"/>
                    <a:pt x="863" y="0"/>
                    <a:pt x="1933" y="0"/>
                  </a:cubicBezTo>
                  <a:cubicBezTo>
                    <a:pt x="2978" y="0"/>
                    <a:pt x="3840" y="836"/>
                    <a:pt x="3840" y="1855"/>
                  </a:cubicBezTo>
                </a:path>
              </a:pathLst>
            </a:custGeom>
            <a:solidFill>
              <a:srgbClr val="E629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2" name="Shape 762"/>
            <p:cNvSpPr/>
            <p:nvPr/>
          </p:nvSpPr>
          <p:spPr>
            <a:xfrm>
              <a:off x="2032000" y="6835775"/>
              <a:ext cx="809623" cy="254000"/>
            </a:xfrm>
            <a:custGeom>
              <a:avLst/>
              <a:gdLst/>
              <a:ahLst/>
              <a:cxnLst/>
              <a:rect l="0" t="0" r="0" b="0"/>
              <a:pathLst>
                <a:path w="2248" h="707" extrusionOk="0">
                  <a:moveTo>
                    <a:pt x="2247" y="706"/>
                  </a:moveTo>
                  <a:lnTo>
                    <a:pt x="0" y="706"/>
                  </a:lnTo>
                  <a:lnTo>
                    <a:pt x="288" y="0"/>
                  </a:lnTo>
                  <a:lnTo>
                    <a:pt x="1959" y="0"/>
                  </a:lnTo>
                  <a:lnTo>
                    <a:pt x="2247" y="706"/>
                  </a:lnTo>
                </a:path>
              </a:pathLst>
            </a:custGeom>
            <a:solidFill>
              <a:srgbClr val="F1F1F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3" name="Shape 763"/>
            <p:cNvSpPr/>
            <p:nvPr/>
          </p:nvSpPr>
          <p:spPr>
            <a:xfrm>
              <a:off x="2136775" y="6440488"/>
              <a:ext cx="601665" cy="395288"/>
            </a:xfrm>
            <a:custGeom>
              <a:avLst/>
              <a:gdLst/>
              <a:ahLst/>
              <a:cxnLst/>
              <a:rect l="0" t="0" r="0" b="0"/>
              <a:pathLst>
                <a:path w="1672" h="1098" extrusionOk="0">
                  <a:moveTo>
                    <a:pt x="1671" y="1097"/>
                  </a:moveTo>
                  <a:lnTo>
                    <a:pt x="1671" y="1097"/>
                  </a:lnTo>
                  <a:cubicBezTo>
                    <a:pt x="0" y="1097"/>
                    <a:pt x="0" y="1097"/>
                    <a:pt x="0" y="1097"/>
                  </a:cubicBezTo>
                  <a:cubicBezTo>
                    <a:pt x="0" y="53"/>
                    <a:pt x="0" y="53"/>
                    <a:pt x="0" y="53"/>
                  </a:cubicBezTo>
                  <a:cubicBezTo>
                    <a:pt x="0" y="27"/>
                    <a:pt x="26" y="0"/>
                    <a:pt x="78" y="0"/>
                  </a:cubicBezTo>
                  <a:cubicBezTo>
                    <a:pt x="1593" y="0"/>
                    <a:pt x="1593" y="0"/>
                    <a:pt x="1593" y="0"/>
                  </a:cubicBezTo>
                  <a:cubicBezTo>
                    <a:pt x="1645" y="0"/>
                    <a:pt x="1671" y="27"/>
                    <a:pt x="1671" y="53"/>
                  </a:cubicBezTo>
                  <a:lnTo>
                    <a:pt x="1671" y="1097"/>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4" name="Shape 764"/>
            <p:cNvSpPr/>
            <p:nvPr/>
          </p:nvSpPr>
          <p:spPr>
            <a:xfrm>
              <a:off x="2032000" y="7089775"/>
              <a:ext cx="809623" cy="47625"/>
            </a:xfrm>
            <a:custGeom>
              <a:avLst/>
              <a:gdLst/>
              <a:ahLst/>
              <a:cxnLst/>
              <a:rect l="0" t="0" r="0" b="0"/>
              <a:pathLst>
                <a:path w="2248" h="131" extrusionOk="0">
                  <a:moveTo>
                    <a:pt x="2247" y="0"/>
                  </a:moveTo>
                  <a:lnTo>
                    <a:pt x="2247" y="0"/>
                  </a:lnTo>
                  <a:cubicBezTo>
                    <a:pt x="0" y="0"/>
                    <a:pt x="0" y="0"/>
                    <a:pt x="0" y="0"/>
                  </a:cubicBezTo>
                  <a:cubicBezTo>
                    <a:pt x="0" y="77"/>
                    <a:pt x="79" y="130"/>
                    <a:pt x="157" y="130"/>
                  </a:cubicBezTo>
                  <a:cubicBezTo>
                    <a:pt x="2090" y="130"/>
                    <a:pt x="2090" y="130"/>
                    <a:pt x="2090" y="130"/>
                  </a:cubicBezTo>
                  <a:cubicBezTo>
                    <a:pt x="2168" y="130"/>
                    <a:pt x="2247" y="77"/>
                    <a:pt x="2247" y="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5" name="Shape 765"/>
            <p:cNvSpPr/>
            <p:nvPr/>
          </p:nvSpPr>
          <p:spPr>
            <a:xfrm>
              <a:off x="2333625" y="7004050"/>
              <a:ext cx="207963" cy="47625"/>
            </a:xfrm>
            <a:custGeom>
              <a:avLst/>
              <a:gdLst/>
              <a:ahLst/>
              <a:cxnLst/>
              <a:rect l="0" t="0" r="0" b="0"/>
              <a:pathLst>
                <a:path w="576" h="132" extrusionOk="0">
                  <a:moveTo>
                    <a:pt x="53" y="0"/>
                  </a:moveTo>
                  <a:lnTo>
                    <a:pt x="0" y="131"/>
                  </a:lnTo>
                  <a:lnTo>
                    <a:pt x="575" y="131"/>
                  </a:lnTo>
                  <a:lnTo>
                    <a:pt x="522" y="0"/>
                  </a:lnTo>
                  <a:lnTo>
                    <a:pt x="53" y="0"/>
                  </a:lnTo>
                </a:path>
              </a:pathLst>
            </a:custGeom>
            <a:solidFill>
              <a:srgbClr val="D0D3D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6" name="Shape 766"/>
            <p:cNvSpPr/>
            <p:nvPr/>
          </p:nvSpPr>
          <p:spPr>
            <a:xfrm>
              <a:off x="2182813" y="6488113"/>
              <a:ext cx="507999" cy="301626"/>
            </a:xfrm>
            <a:custGeom>
              <a:avLst/>
              <a:gdLst/>
              <a:ahLst/>
              <a:cxnLst/>
              <a:rect l="0" t="0" r="0" b="0"/>
              <a:pathLst>
                <a:path w="1412" h="837" extrusionOk="0">
                  <a:moveTo>
                    <a:pt x="1411" y="0"/>
                  </a:moveTo>
                  <a:lnTo>
                    <a:pt x="0" y="0"/>
                  </a:lnTo>
                  <a:lnTo>
                    <a:pt x="0" y="836"/>
                  </a:lnTo>
                  <a:lnTo>
                    <a:pt x="1411" y="836"/>
                  </a:lnTo>
                  <a:lnTo>
                    <a:pt x="1411" y="0"/>
                  </a:lnTo>
                </a:path>
              </a:pathLst>
            </a:custGeom>
            <a:solidFill>
              <a:srgbClr val="3E3E3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7" name="Shape 767"/>
            <p:cNvSpPr/>
            <p:nvPr/>
          </p:nvSpPr>
          <p:spPr>
            <a:xfrm>
              <a:off x="2182813" y="6488113"/>
              <a:ext cx="452437" cy="301626"/>
            </a:xfrm>
            <a:custGeom>
              <a:avLst/>
              <a:gdLst/>
              <a:ahLst/>
              <a:cxnLst/>
              <a:rect l="0" t="0" r="0" b="0"/>
              <a:pathLst>
                <a:path w="1255" h="837" extrusionOk="0">
                  <a:moveTo>
                    <a:pt x="0" y="0"/>
                  </a:moveTo>
                  <a:lnTo>
                    <a:pt x="0" y="836"/>
                  </a:lnTo>
                  <a:lnTo>
                    <a:pt x="418" y="836"/>
                  </a:lnTo>
                  <a:lnTo>
                    <a:pt x="1254" y="0"/>
                  </a:lnTo>
                  <a:lnTo>
                    <a:pt x="0" y="0"/>
                  </a:lnTo>
                </a:path>
              </a:pathLst>
            </a:custGeom>
            <a:solidFill>
              <a:srgbClr val="5B5D6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8" name="Shape 768"/>
            <p:cNvSpPr/>
            <p:nvPr/>
          </p:nvSpPr>
          <p:spPr>
            <a:xfrm>
              <a:off x="2201863" y="6948488"/>
              <a:ext cx="469899" cy="28575"/>
            </a:xfrm>
            <a:custGeom>
              <a:avLst/>
              <a:gdLst/>
              <a:ahLst/>
              <a:cxnLst/>
              <a:rect l="0" t="0" r="0" b="0"/>
              <a:pathLst>
                <a:path w="1306" h="79" extrusionOk="0">
                  <a:moveTo>
                    <a:pt x="1279" y="0"/>
                  </a:moveTo>
                  <a:lnTo>
                    <a:pt x="26" y="0"/>
                  </a:lnTo>
                  <a:lnTo>
                    <a:pt x="0" y="78"/>
                  </a:lnTo>
                  <a:lnTo>
                    <a:pt x="1305" y="78"/>
                  </a:lnTo>
                  <a:lnTo>
                    <a:pt x="1279" y="0"/>
                  </a:lnTo>
                </a:path>
              </a:pathLst>
            </a:custGeom>
            <a:solidFill>
              <a:srgbClr val="D0D3D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9" name="Shape 769"/>
            <p:cNvSpPr/>
            <p:nvPr/>
          </p:nvSpPr>
          <p:spPr>
            <a:xfrm>
              <a:off x="2230438" y="6900863"/>
              <a:ext cx="414336" cy="28575"/>
            </a:xfrm>
            <a:custGeom>
              <a:avLst/>
              <a:gdLst/>
              <a:ahLst/>
              <a:cxnLst/>
              <a:rect l="0" t="0" r="0" b="0"/>
              <a:pathLst>
                <a:path w="1150" h="79" extrusionOk="0">
                  <a:moveTo>
                    <a:pt x="1149" y="78"/>
                  </a:moveTo>
                  <a:lnTo>
                    <a:pt x="1123" y="0"/>
                  </a:lnTo>
                  <a:lnTo>
                    <a:pt x="26" y="0"/>
                  </a:lnTo>
                  <a:lnTo>
                    <a:pt x="0" y="78"/>
                  </a:lnTo>
                  <a:lnTo>
                    <a:pt x="1149" y="78"/>
                  </a:lnTo>
                </a:path>
              </a:pathLst>
            </a:custGeom>
            <a:solidFill>
              <a:srgbClr val="D0D3D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Shape 775"/>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dirty="0"/>
              <a:t>Paperless Savings - </a:t>
            </a:r>
            <a:endParaRPr sz="3600" dirty="0"/>
          </a:p>
          <a:p>
            <a:pPr marL="0" lvl="0" indent="0" rtl="0">
              <a:spcBef>
                <a:spcPts val="0"/>
              </a:spcBef>
              <a:spcAft>
                <a:spcPts val="0"/>
              </a:spcAft>
              <a:buNone/>
            </a:pPr>
            <a:r>
              <a:rPr lang="en-US" sz="3600" dirty="0"/>
              <a:t>Calculation Examples</a:t>
            </a:r>
            <a:endParaRPr sz="3600" dirty="0"/>
          </a:p>
        </p:txBody>
      </p:sp>
      <p:graphicFrame>
        <p:nvGraphicFramePr>
          <p:cNvPr id="777" name="Shape 777"/>
          <p:cNvGraphicFramePr/>
          <p:nvPr>
            <p:extLst>
              <p:ext uri="{D42A27DB-BD31-4B8C-83A1-F6EECF244321}">
                <p14:modId xmlns:p14="http://schemas.microsoft.com/office/powerpoint/2010/main" val="272052437"/>
              </p:ext>
            </p:extLst>
          </p:nvPr>
        </p:nvGraphicFramePr>
        <p:xfrm>
          <a:off x="215775" y="1631475"/>
          <a:ext cx="10287000" cy="3718440"/>
        </p:xfrm>
        <a:graphic>
          <a:graphicData uri="http://schemas.openxmlformats.org/drawingml/2006/table">
            <a:tbl>
              <a:tblPr>
                <a:noFill/>
                <a:tableStyleId>{E2B9AD7A-830F-4A01-82A4-E68AB430F1DA}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gridCol w="2057400">
                  <a:extLst>
                    <a:ext uri="{9D8B030D-6E8A-4147-A177-3AD203B41FA5}">
                      <a16:colId xmlns:a16="http://schemas.microsoft.com/office/drawing/2014/main" val="20004"/>
                    </a:ext>
                  </a:extLst>
                </a:gridCol>
              </a:tblGrid>
              <a:tr h="381000">
                <a:tc>
                  <a:txBody>
                    <a:bodyPr/>
                    <a:lstStyle/>
                    <a:p>
                      <a:pPr marL="0" lvl="0" indent="0" rtl="0">
                        <a:spcBef>
                          <a:spcPts val="0"/>
                        </a:spcBef>
                        <a:spcAft>
                          <a:spcPts val="0"/>
                        </a:spcAft>
                        <a:buNone/>
                      </a:pP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dirty="0">
                          <a:latin typeface="Calibri" panose="020F0502020204030204" pitchFamily="34" charset="0"/>
                        </a:rPr>
                        <a:t>Printed Paper</a:t>
                      </a: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a:latin typeface="Calibri" panose="020F0502020204030204" pitchFamily="34" charset="0"/>
                        </a:rPr>
                        <a:t>Total Number of Students/Employees</a:t>
                      </a:r>
                      <a:endParaRPr>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a:latin typeface="Calibri" panose="020F0502020204030204" pitchFamily="34" charset="0"/>
                        </a:rPr>
                        <a:t>Sheet of Paper Cost</a:t>
                      </a:r>
                      <a:endParaRPr>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a:latin typeface="Calibri" panose="020F0502020204030204" pitchFamily="34" charset="0"/>
                        </a:rPr>
                        <a:t>Total</a:t>
                      </a:r>
                      <a:endParaRPr>
                        <a:latin typeface="Calibri" panose="020F0502020204030204" pitchFamily="34" charset="0"/>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rtl="0">
                        <a:spcBef>
                          <a:spcPts val="0"/>
                        </a:spcBef>
                        <a:spcAft>
                          <a:spcPts val="0"/>
                        </a:spcAft>
                        <a:buNone/>
                      </a:pPr>
                      <a:r>
                        <a:rPr lang="en-US" dirty="0" err="1">
                          <a:latin typeface="Calibri" panose="020F0502020204030204" pitchFamily="34" charset="0"/>
                        </a:rPr>
                        <a:t>YellowFolder</a:t>
                      </a:r>
                      <a:r>
                        <a:rPr lang="en-US" dirty="0">
                          <a:latin typeface="Calibri" panose="020F0502020204030204" pitchFamily="34" charset="0"/>
                        </a:rPr>
                        <a:t> Student Records Example</a:t>
                      </a: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dirty="0">
                          <a:latin typeface="Calibri" panose="020F0502020204030204" pitchFamily="34" charset="0"/>
                        </a:rPr>
                        <a:t>Each student folder has approximately 40 pieces of paper that are printed each school year.</a:t>
                      </a: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dirty="0">
                          <a:latin typeface="Calibri" panose="020F0502020204030204" pitchFamily="34" charset="0"/>
                        </a:rPr>
                        <a:t>We have a total of 10,000 students in our district.</a:t>
                      </a: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dirty="0">
                          <a:latin typeface="Calibri" panose="020F0502020204030204" pitchFamily="34" charset="0"/>
                        </a:rPr>
                        <a:t>A sheet of black and white printed paper costs $0.04 on average.</a:t>
                      </a:r>
                      <a:endParaRPr dirty="0">
                        <a:latin typeface="Calibri" panose="020F0502020204030204" pitchFamily="34" charset="0"/>
                      </a:endParaRPr>
                    </a:p>
                  </a:txBody>
                  <a:tcPr marL="91425" marR="91425" marT="91425" marB="91425"/>
                </a:tc>
                <a:tc>
                  <a:txBody>
                    <a:bodyPr/>
                    <a:lstStyle/>
                    <a:p>
                      <a:pPr marL="0" lvl="0" indent="0">
                        <a:spcBef>
                          <a:spcPts val="0"/>
                        </a:spcBef>
                        <a:spcAft>
                          <a:spcPts val="0"/>
                        </a:spcAft>
                        <a:buNone/>
                      </a:pPr>
                      <a:r>
                        <a:rPr lang="en-US">
                          <a:latin typeface="Calibri" panose="020F0502020204030204" pitchFamily="34" charset="0"/>
                        </a:rPr>
                        <a:t>The total my district spends on paper for student records each year is $16,000.</a:t>
                      </a:r>
                      <a:endParaRPr>
                        <a:latin typeface="Calibri" panose="020F0502020204030204" pitchFamily="34" charset="0"/>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rtl="0">
                        <a:spcBef>
                          <a:spcPts val="0"/>
                        </a:spcBef>
                        <a:spcAft>
                          <a:spcPts val="0"/>
                        </a:spcAft>
                        <a:buNone/>
                      </a:pPr>
                      <a:r>
                        <a:rPr lang="en-US">
                          <a:latin typeface="Calibri" panose="020F0502020204030204" pitchFamily="34" charset="0"/>
                        </a:rPr>
                        <a:t>YellowFolder Special Education Records Example</a:t>
                      </a:r>
                      <a:endParaRPr>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dirty="0">
                          <a:solidFill>
                            <a:schemeClr val="dk1"/>
                          </a:solidFill>
                          <a:latin typeface="Calibri" panose="020F0502020204030204" pitchFamily="34" charset="0"/>
                        </a:rPr>
                        <a:t>Each SPED folder has approximately 100 pieces of paper that are printed each school year.</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a:solidFill>
                            <a:schemeClr val="dk1"/>
                          </a:solidFill>
                          <a:latin typeface="Calibri" panose="020F0502020204030204" pitchFamily="34" charset="0"/>
                        </a:rPr>
                        <a:t>We have a total of 2,000 SPED students in our district.</a:t>
                      </a:r>
                      <a:endParaRPr>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dirty="0">
                          <a:solidFill>
                            <a:schemeClr val="dk1"/>
                          </a:solidFill>
                          <a:latin typeface="Calibri" panose="020F0502020204030204" pitchFamily="34" charset="0"/>
                        </a:rPr>
                        <a:t>A sheet of black and white printed paper costs $0.04 on average.</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dirty="0">
                          <a:solidFill>
                            <a:schemeClr val="dk1"/>
                          </a:solidFill>
                          <a:latin typeface="Calibri" panose="020F0502020204030204" pitchFamily="34" charset="0"/>
                        </a:rPr>
                        <a:t>The total my district spends on paper for SPED records each year is $8,000.</a:t>
                      </a:r>
                      <a:endParaRPr dirty="0">
                        <a:latin typeface="Calibri" panose="020F0502020204030204" pitchFamily="34" charset="0"/>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rtl="0">
                        <a:spcBef>
                          <a:spcPts val="0"/>
                        </a:spcBef>
                        <a:spcAft>
                          <a:spcPts val="0"/>
                        </a:spcAft>
                        <a:buNone/>
                      </a:pPr>
                      <a:r>
                        <a:rPr lang="en-US">
                          <a:latin typeface="Calibri" panose="020F0502020204030204" pitchFamily="34" charset="0"/>
                        </a:rPr>
                        <a:t>YellowFolder Employee Records Example</a:t>
                      </a:r>
                      <a:endParaRPr>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dirty="0">
                          <a:solidFill>
                            <a:schemeClr val="dk1"/>
                          </a:solidFill>
                          <a:latin typeface="Calibri" panose="020F0502020204030204" pitchFamily="34" charset="0"/>
                        </a:rPr>
                        <a:t>Each HR folder has approximately 50 pieces of paper that are printed each school year.</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a:solidFill>
                            <a:schemeClr val="dk1"/>
                          </a:solidFill>
                          <a:latin typeface="Calibri" panose="020F0502020204030204" pitchFamily="34" charset="0"/>
                        </a:rPr>
                        <a:t>We have a total of 1,000 employees in our district.</a:t>
                      </a:r>
                      <a:endParaRPr>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a:solidFill>
                            <a:schemeClr val="dk1"/>
                          </a:solidFill>
                          <a:latin typeface="Calibri" panose="020F0502020204030204" pitchFamily="34" charset="0"/>
                        </a:rPr>
                        <a:t>A sheet of black and white printed paper costs $0.04 on average.</a:t>
                      </a:r>
                      <a:endParaRPr>
                        <a:latin typeface="Calibri" panose="020F0502020204030204" pitchFamily="34" charset="0"/>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dirty="0">
                          <a:solidFill>
                            <a:schemeClr val="dk1"/>
                          </a:solidFill>
                          <a:latin typeface="Calibri" panose="020F0502020204030204" pitchFamily="34" charset="0"/>
                        </a:rPr>
                        <a:t>The total my district spends on paper for employee records each year is $2,000.</a:t>
                      </a:r>
                      <a:endParaRPr dirty="0">
                        <a:latin typeface="Calibri" panose="020F0502020204030204" pitchFamily="34" charset="0"/>
                      </a:endParaRPr>
                    </a:p>
                  </a:txBody>
                  <a:tcPr marL="91425" marR="91425" marT="91425" marB="91425"/>
                </a:tc>
                <a:extLst>
                  <a:ext uri="{0D108BD9-81ED-4DB2-BD59-A6C34878D82A}">
                    <a16:rowId xmlns:a16="http://schemas.microsoft.com/office/drawing/2014/main" val="10003"/>
                  </a:ext>
                </a:extLst>
              </a:tr>
            </a:tbl>
          </a:graphicData>
        </a:graphic>
      </p:graphicFrame>
      <p:pic>
        <p:nvPicPr>
          <p:cNvPr id="5" name="Picture 4">
            <a:extLst>
              <a:ext uri="{FF2B5EF4-FFF2-40B4-BE49-F238E27FC236}">
                <a16:creationId xmlns:a16="http://schemas.microsoft.com/office/drawing/2014/main" id="{68640C8F-F90E-430F-817E-EA434499467F}"/>
              </a:ext>
            </a:extLst>
          </p:cNvPr>
          <p:cNvPicPr>
            <a:picLocks noChangeAspect="1"/>
          </p:cNvPicPr>
          <p:nvPr/>
        </p:nvPicPr>
        <p:blipFill>
          <a:blip r:embed="rId3"/>
          <a:stretch>
            <a:fillRect/>
          </a:stretch>
        </p:blipFill>
        <p:spPr>
          <a:xfrm>
            <a:off x="10502775" y="2699992"/>
            <a:ext cx="1517284" cy="14580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Shape 78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dirty="0"/>
              <a:t>Paperless Savings - How much are you spending on paper now?</a:t>
            </a:r>
            <a:endParaRPr sz="3600" dirty="0"/>
          </a:p>
        </p:txBody>
      </p:sp>
      <p:graphicFrame>
        <p:nvGraphicFramePr>
          <p:cNvPr id="784" name="Shape 784"/>
          <p:cNvGraphicFramePr/>
          <p:nvPr>
            <p:extLst>
              <p:ext uri="{D42A27DB-BD31-4B8C-83A1-F6EECF244321}">
                <p14:modId xmlns:p14="http://schemas.microsoft.com/office/powerpoint/2010/main" val="3775189550"/>
              </p:ext>
            </p:extLst>
          </p:nvPr>
        </p:nvGraphicFramePr>
        <p:xfrm>
          <a:off x="609575" y="1805600"/>
          <a:ext cx="8652900" cy="3432545"/>
        </p:xfrm>
        <a:graphic>
          <a:graphicData uri="http://schemas.openxmlformats.org/drawingml/2006/table">
            <a:tbl>
              <a:tblPr>
                <a:noFill/>
                <a:tableStyleId>{E2B9AD7A-830F-4A01-82A4-E68AB430F1DA}</a:tableStyleId>
              </a:tblPr>
              <a:tblGrid>
                <a:gridCol w="2163225">
                  <a:extLst>
                    <a:ext uri="{9D8B030D-6E8A-4147-A177-3AD203B41FA5}">
                      <a16:colId xmlns:a16="http://schemas.microsoft.com/office/drawing/2014/main" val="20000"/>
                    </a:ext>
                  </a:extLst>
                </a:gridCol>
                <a:gridCol w="2163225">
                  <a:extLst>
                    <a:ext uri="{9D8B030D-6E8A-4147-A177-3AD203B41FA5}">
                      <a16:colId xmlns:a16="http://schemas.microsoft.com/office/drawing/2014/main" val="20001"/>
                    </a:ext>
                  </a:extLst>
                </a:gridCol>
                <a:gridCol w="2163225">
                  <a:extLst>
                    <a:ext uri="{9D8B030D-6E8A-4147-A177-3AD203B41FA5}">
                      <a16:colId xmlns:a16="http://schemas.microsoft.com/office/drawing/2014/main" val="20002"/>
                    </a:ext>
                  </a:extLst>
                </a:gridCol>
                <a:gridCol w="2163225">
                  <a:extLst>
                    <a:ext uri="{9D8B030D-6E8A-4147-A177-3AD203B41FA5}">
                      <a16:colId xmlns:a16="http://schemas.microsoft.com/office/drawing/2014/main" val="20003"/>
                    </a:ext>
                  </a:extLst>
                </a:gridCol>
              </a:tblGrid>
              <a:tr h="1298975">
                <a:tc>
                  <a:txBody>
                    <a:bodyPr/>
                    <a:lstStyle/>
                    <a:p>
                      <a:pPr marL="0" lvl="0" indent="0" rtl="0">
                        <a:spcBef>
                          <a:spcPts val="0"/>
                        </a:spcBef>
                        <a:spcAft>
                          <a:spcPts val="0"/>
                        </a:spcAft>
                        <a:buNone/>
                      </a:pPr>
                      <a:r>
                        <a:rPr lang="en-US" dirty="0">
                          <a:latin typeface="Calibri" panose="020F0502020204030204" pitchFamily="34" charset="0"/>
                        </a:rPr>
                        <a:t>Approximately how many pieces of paper does your district print each year for your students or employees?</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What is the total number of students or employees in your district?</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The total cost of an average sheet of paper is $0.04.</a:t>
                      </a:r>
                      <a:endParaRPr dirty="0">
                        <a:latin typeface="Calibri" panose="020F0502020204030204" pitchFamily="34" charset="0"/>
                      </a:endParaRPr>
                    </a:p>
                  </a:txBody>
                  <a:tcPr marL="91425" marR="91425" marT="91425" marB="91425"/>
                </a:tc>
                <a:tc>
                  <a:txBody>
                    <a:bodyPr/>
                    <a:lstStyle/>
                    <a:p>
                      <a:pPr marL="0" lvl="0" indent="0" rtl="0">
                        <a:spcBef>
                          <a:spcPts val="0"/>
                        </a:spcBef>
                        <a:spcAft>
                          <a:spcPts val="0"/>
                        </a:spcAft>
                        <a:buNone/>
                      </a:pPr>
                      <a:r>
                        <a:rPr lang="en-US" dirty="0">
                          <a:latin typeface="Calibri" panose="020F0502020204030204" pitchFamily="34" charset="0"/>
                        </a:rPr>
                        <a:t>This is the total amount your district currently spends to print paper.</a:t>
                      </a:r>
                      <a:endParaRPr dirty="0">
                        <a:latin typeface="Calibri" panose="020F0502020204030204" pitchFamily="34" charset="0"/>
                      </a:endParaRPr>
                    </a:p>
                  </a:txBody>
                  <a:tcPr marL="91425" marR="91425" marT="91425" marB="91425"/>
                </a:tc>
                <a:extLst>
                  <a:ext uri="{0D108BD9-81ED-4DB2-BD59-A6C34878D82A}">
                    <a16:rowId xmlns:a16="http://schemas.microsoft.com/office/drawing/2014/main" val="10000"/>
                  </a:ext>
                </a:extLst>
              </a:tr>
              <a:tr h="795900">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lgn="ctr" rtl="0">
                        <a:spcBef>
                          <a:spcPts val="0"/>
                        </a:spcBef>
                        <a:spcAft>
                          <a:spcPts val="0"/>
                        </a:spcAft>
                        <a:buNone/>
                      </a:pPr>
                      <a:endParaRPr sz="2400" dirty="0"/>
                    </a:p>
                    <a:p>
                      <a:pPr marL="0" lvl="0" indent="0" algn="ctr" rtl="0">
                        <a:spcBef>
                          <a:spcPts val="0"/>
                        </a:spcBef>
                        <a:spcAft>
                          <a:spcPts val="0"/>
                        </a:spcAft>
                        <a:buNone/>
                      </a:pPr>
                      <a:endParaRPr sz="2400" dirty="0"/>
                    </a:p>
                    <a:p>
                      <a:pPr marL="0" lvl="0" indent="0" algn="ctr">
                        <a:spcBef>
                          <a:spcPts val="0"/>
                        </a:spcBef>
                        <a:spcAft>
                          <a:spcPts val="0"/>
                        </a:spcAft>
                        <a:buNone/>
                      </a:pPr>
                      <a:r>
                        <a:rPr lang="en-US" sz="2400" b="1" dirty="0">
                          <a:latin typeface="Calibri" panose="020F0502020204030204" pitchFamily="34" charset="0"/>
                        </a:rPr>
                        <a:t>.04</a:t>
                      </a:r>
                      <a:endParaRPr sz="2400" b="1" dirty="0">
                        <a:latin typeface="Calibri" panose="020F0502020204030204" pitchFamily="34" charset="0"/>
                      </a:endParaRPr>
                    </a:p>
                    <a:p>
                      <a:pPr marL="0" lvl="0" indent="0">
                        <a:spcBef>
                          <a:spcPts val="0"/>
                        </a:spcBef>
                        <a:spcAft>
                          <a:spcPts val="0"/>
                        </a:spcAft>
                        <a:buNone/>
                      </a:pPr>
                      <a:endParaRPr dirty="0"/>
                    </a:p>
                    <a:p>
                      <a:pPr marL="0" lvl="0" indent="0">
                        <a:spcBef>
                          <a:spcPts val="0"/>
                        </a:spcBef>
                        <a:spcAft>
                          <a:spcPts val="0"/>
                        </a:spcAft>
                        <a:buNone/>
                      </a:pPr>
                      <a:endParaRPr dirty="0"/>
                    </a:p>
                    <a:p>
                      <a:pPr marL="0" lvl="0" indent="0">
                        <a:spcBef>
                          <a:spcPts val="0"/>
                        </a:spcBef>
                        <a:spcAft>
                          <a:spcPts val="0"/>
                        </a:spcAft>
                        <a:buNone/>
                      </a:pPr>
                      <a:endParaRPr dirty="0"/>
                    </a:p>
                    <a:p>
                      <a:pPr marL="0" lvl="0" indent="0" rtl="0">
                        <a:spcBef>
                          <a:spcPts val="0"/>
                        </a:spcBef>
                        <a:spcAft>
                          <a:spcPts val="0"/>
                        </a:spcAft>
                        <a:buNone/>
                      </a:pPr>
                      <a:endParaRPr dirty="0"/>
                    </a:p>
                  </a:txBody>
                  <a:tcPr marL="91425" marR="91425" marT="91425" marB="91425" anchor="ctr"/>
                </a:tc>
                <a:tc>
                  <a:txBody>
                    <a:bodyPr/>
                    <a:lstStyle/>
                    <a:p>
                      <a:pPr marL="0" lvl="0" indent="0"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sp>
        <p:nvSpPr>
          <p:cNvPr id="786" name="Shape 786"/>
          <p:cNvSpPr/>
          <p:nvPr/>
        </p:nvSpPr>
        <p:spPr>
          <a:xfrm>
            <a:off x="2384225" y="3734375"/>
            <a:ext cx="750000" cy="695100"/>
          </a:xfrm>
          <a:prstGeom prst="mathMultiply">
            <a:avLst>
              <a:gd name="adj1" fmla="val 2352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7" name="Shape 787"/>
          <p:cNvSpPr/>
          <p:nvPr/>
        </p:nvSpPr>
        <p:spPr>
          <a:xfrm>
            <a:off x="4561025" y="3734375"/>
            <a:ext cx="750000" cy="695100"/>
          </a:xfrm>
          <a:prstGeom prst="mathMultiply">
            <a:avLst>
              <a:gd name="adj1" fmla="val 2352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788" name="Shape 788"/>
          <p:cNvSpPr/>
          <p:nvPr/>
        </p:nvSpPr>
        <p:spPr>
          <a:xfrm>
            <a:off x="6804825" y="3787175"/>
            <a:ext cx="616200" cy="589500"/>
          </a:xfrm>
          <a:prstGeom prst="mathEqual">
            <a:avLst>
              <a:gd name="adj1" fmla="val 23520"/>
              <a:gd name="adj2" fmla="val 11760"/>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8" name="Picture 7">
            <a:extLst>
              <a:ext uri="{FF2B5EF4-FFF2-40B4-BE49-F238E27FC236}">
                <a16:creationId xmlns:a16="http://schemas.microsoft.com/office/drawing/2014/main" id="{D451D494-0C92-46F0-9A50-B41200D818E8}"/>
              </a:ext>
            </a:extLst>
          </p:cNvPr>
          <p:cNvPicPr>
            <a:picLocks noChangeAspect="1"/>
          </p:cNvPicPr>
          <p:nvPr/>
        </p:nvPicPr>
        <p:blipFill>
          <a:blip r:embed="rId3"/>
          <a:stretch>
            <a:fillRect/>
          </a:stretch>
        </p:blipFill>
        <p:spPr>
          <a:xfrm>
            <a:off x="9869800" y="2577153"/>
            <a:ext cx="1772950" cy="170369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Shape 794"/>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a:t>Step 1: Getting Started </a:t>
            </a:r>
            <a:endParaRPr sz="3600"/>
          </a:p>
        </p:txBody>
      </p:sp>
      <p:sp>
        <p:nvSpPr>
          <p:cNvPr id="795" name="Shape 795"/>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6</a:t>
            </a:fld>
            <a:endParaRPr/>
          </a:p>
        </p:txBody>
      </p:sp>
      <p:sp>
        <p:nvSpPr>
          <p:cNvPr id="796" name="Shape 796"/>
          <p:cNvSpPr txBox="1"/>
          <p:nvPr/>
        </p:nvSpPr>
        <p:spPr>
          <a:xfrm>
            <a:off x="1561950" y="2876650"/>
            <a:ext cx="9068100" cy="3067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dirty="0">
                <a:solidFill>
                  <a:schemeClr val="dk1"/>
                </a:solidFill>
                <a:latin typeface="Calibri"/>
                <a:ea typeface="Calibri"/>
                <a:cs typeface="Calibri"/>
                <a:sym typeface="Calibri"/>
              </a:rPr>
              <a:t>One of the most difficult things about implementing a new program is making sure all the steps are followed in a timely and organized manner. Using our timeline and checklist will ensure that you have completed all the necessary steps for effectively going paperless in your district. </a:t>
            </a:r>
            <a:endParaRPr sz="3000" dirty="0">
              <a:solidFill>
                <a:schemeClr val="dk1"/>
              </a:solidFill>
              <a:latin typeface="Calibri"/>
              <a:ea typeface="Calibri"/>
              <a:cs typeface="Calibri"/>
              <a:sym typeface="Calibri"/>
            </a:endParaRPr>
          </a:p>
          <a:p>
            <a:pPr marL="0" lvl="0" indent="0" rtl="0">
              <a:spcBef>
                <a:spcPts val="0"/>
              </a:spcBef>
              <a:spcAft>
                <a:spcPts val="0"/>
              </a:spcAft>
              <a:buNone/>
            </a:pPr>
            <a:endParaRPr sz="3733"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3733" b="1" dirty="0">
              <a:solidFill>
                <a:schemeClr val="dk1"/>
              </a:solidFill>
              <a:latin typeface="Calibri"/>
              <a:ea typeface="Calibri"/>
              <a:cs typeface="Calibri"/>
              <a:sym typeface="Calibri"/>
            </a:endParaRPr>
          </a:p>
          <a:p>
            <a:pPr marL="0" lvl="0" indent="0">
              <a:spcBef>
                <a:spcPts val="0"/>
              </a:spcBef>
              <a:spcAft>
                <a:spcPts val="0"/>
              </a:spcAft>
              <a:buNone/>
            </a:pPr>
            <a:endParaRPr dirty="0"/>
          </a:p>
        </p:txBody>
      </p:sp>
      <p:pic>
        <p:nvPicPr>
          <p:cNvPr id="797" name="Shape 797"/>
          <p:cNvPicPr preferRelativeResize="0"/>
          <p:nvPr/>
        </p:nvPicPr>
        <p:blipFill>
          <a:blip r:embed="rId3">
            <a:alphaModFix/>
          </a:blip>
          <a:stretch>
            <a:fillRect/>
          </a:stretch>
        </p:blipFill>
        <p:spPr>
          <a:xfrm>
            <a:off x="5303504" y="1266304"/>
            <a:ext cx="1585000" cy="16103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Shape 80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Step 1: Checkpoint </a:t>
            </a:r>
            <a:endParaRPr sz="3600"/>
          </a:p>
        </p:txBody>
      </p:sp>
      <p:sp>
        <p:nvSpPr>
          <p:cNvPr id="804" name="Shape 804"/>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7</a:t>
            </a:fld>
            <a:endParaRPr/>
          </a:p>
        </p:txBody>
      </p:sp>
      <p:sp>
        <p:nvSpPr>
          <p:cNvPr id="805" name="Shape 805"/>
          <p:cNvSpPr txBox="1"/>
          <p:nvPr/>
        </p:nvSpPr>
        <p:spPr>
          <a:xfrm>
            <a:off x="4414775" y="1797000"/>
            <a:ext cx="7265100" cy="3969318"/>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3000" dirty="0">
                <a:latin typeface="Calibri"/>
                <a:ea typeface="Calibri"/>
                <a:cs typeface="Calibri"/>
                <a:sym typeface="Calibri"/>
              </a:rPr>
              <a:t>Download the timeline and checklist in the link below to help you with subsequent steps to going paperless</a:t>
            </a:r>
            <a:endParaRPr sz="3000" dirty="0">
              <a:latin typeface="Calibri"/>
              <a:ea typeface="Calibri"/>
              <a:cs typeface="Calibri"/>
              <a:sym typeface="Calibri"/>
            </a:endParaRPr>
          </a:p>
          <a:p>
            <a:pPr marL="0" lvl="0" indent="0" rtl="0">
              <a:spcBef>
                <a:spcPts val="0"/>
              </a:spcBef>
              <a:spcAft>
                <a:spcPts val="0"/>
              </a:spcAft>
              <a:buNone/>
            </a:pPr>
            <a:endParaRPr sz="3000" dirty="0">
              <a:latin typeface="Calibri"/>
              <a:ea typeface="Calibri"/>
              <a:cs typeface="Calibri"/>
              <a:sym typeface="Calibri"/>
            </a:endParaRPr>
          </a:p>
          <a:p>
            <a:pPr marL="0" lvl="0" indent="0" rtl="0">
              <a:spcBef>
                <a:spcPts val="0"/>
              </a:spcBef>
              <a:spcAft>
                <a:spcPts val="0"/>
              </a:spcAft>
              <a:buNone/>
            </a:pPr>
            <a:r>
              <a:rPr lang="en-US" sz="2000" u="sng" dirty="0">
                <a:solidFill>
                  <a:schemeClr val="hlink"/>
                </a:solidFill>
                <a:latin typeface="Calibri"/>
                <a:ea typeface="Calibri"/>
                <a:cs typeface="Calibri"/>
                <a:sym typeface="Calibri"/>
                <a:hlinkClick r:id="rId3"/>
              </a:rPr>
              <a:t>Full Version Timeline </a:t>
            </a:r>
            <a:endParaRPr lang="en-US" sz="2000" u="sng" dirty="0">
              <a:solidFill>
                <a:schemeClr val="hlink"/>
              </a:solidFill>
              <a:latin typeface="Calibri"/>
              <a:ea typeface="Calibri"/>
              <a:cs typeface="Calibri"/>
              <a:sym typeface="Calibri"/>
              <a:hlinkClick r:id="rId4"/>
            </a:endParaRPr>
          </a:p>
          <a:p>
            <a:pPr marL="0" lvl="0" indent="0" rtl="0">
              <a:spcBef>
                <a:spcPts val="0"/>
              </a:spcBef>
              <a:spcAft>
                <a:spcPts val="0"/>
              </a:spcAft>
              <a:buNone/>
            </a:pPr>
            <a:r>
              <a:rPr lang="en-US" sz="2000" u="sng" dirty="0">
                <a:solidFill>
                  <a:schemeClr val="hlink"/>
                </a:solidFill>
                <a:latin typeface="Calibri"/>
                <a:ea typeface="Calibri"/>
                <a:cs typeface="Calibri"/>
                <a:sym typeface="Calibri"/>
                <a:hlinkClick r:id="rId5"/>
              </a:rPr>
              <a:t>Full Version Checklist</a:t>
            </a:r>
            <a:r>
              <a:rPr lang="en-US" sz="2000" dirty="0">
                <a:latin typeface="Calibri"/>
                <a:ea typeface="Calibri"/>
                <a:cs typeface="Calibri"/>
                <a:sym typeface="Calibri"/>
                <a:hlinkClick r:id="rId5"/>
              </a:rPr>
              <a:t> </a:t>
            </a:r>
            <a:r>
              <a:rPr lang="en-US" sz="2000" dirty="0">
                <a:latin typeface="Calibri"/>
                <a:ea typeface="Calibri"/>
                <a:cs typeface="Calibri"/>
                <a:sym typeface="Calibri"/>
              </a:rPr>
              <a:t>(districts using paper forms ONLY)</a:t>
            </a:r>
          </a:p>
          <a:p>
            <a:pPr marL="0" lvl="0" indent="0" rtl="0">
              <a:spcBef>
                <a:spcPts val="0"/>
              </a:spcBef>
              <a:spcAft>
                <a:spcPts val="0"/>
              </a:spcAft>
              <a:buNone/>
            </a:pPr>
            <a:r>
              <a:rPr lang="en-US" sz="2000" dirty="0">
                <a:latin typeface="Calibri"/>
                <a:ea typeface="Calibri"/>
                <a:cs typeface="Calibri"/>
                <a:sym typeface="Calibri"/>
                <a:hlinkClick r:id="rId6"/>
              </a:rPr>
              <a:t>Full Version Checklist </a:t>
            </a:r>
            <a:r>
              <a:rPr lang="en-US" sz="2000" dirty="0">
                <a:latin typeface="Calibri"/>
                <a:ea typeface="Calibri"/>
                <a:cs typeface="Calibri"/>
                <a:sym typeface="Calibri"/>
              </a:rPr>
              <a:t>(districts using paper and electronic forms)</a:t>
            </a:r>
          </a:p>
          <a:p>
            <a:pPr marL="0" lvl="0" indent="0" rtl="0">
              <a:spcBef>
                <a:spcPts val="0"/>
              </a:spcBef>
              <a:spcAft>
                <a:spcPts val="0"/>
              </a:spcAft>
              <a:buNone/>
            </a:pPr>
            <a:r>
              <a:rPr lang="en-US" sz="2000" dirty="0">
                <a:latin typeface="Calibri"/>
                <a:ea typeface="Calibri"/>
                <a:cs typeface="Calibri"/>
                <a:sym typeface="Calibri"/>
                <a:hlinkClick r:id="rId7"/>
              </a:rPr>
              <a:t>Shortened Version Timeline</a:t>
            </a:r>
            <a:endParaRPr lang="en-US" sz="2000" dirty="0">
              <a:latin typeface="Calibri"/>
              <a:ea typeface="Calibri"/>
              <a:cs typeface="Calibri"/>
              <a:sym typeface="Calibri"/>
            </a:endParaRPr>
          </a:p>
          <a:p>
            <a:pPr marL="0" lvl="0" indent="0" rtl="0">
              <a:spcBef>
                <a:spcPts val="0"/>
              </a:spcBef>
              <a:spcAft>
                <a:spcPts val="0"/>
              </a:spcAft>
              <a:buNone/>
            </a:pPr>
            <a:r>
              <a:rPr lang="en-US" sz="2000" dirty="0">
                <a:latin typeface="Calibri"/>
                <a:ea typeface="Calibri"/>
                <a:cs typeface="Calibri"/>
                <a:sym typeface="Calibri"/>
                <a:hlinkClick r:id="rId8"/>
              </a:rPr>
              <a:t>Shortened Version Checklist  </a:t>
            </a:r>
            <a:endParaRPr sz="2000" dirty="0">
              <a:latin typeface="Calibri"/>
              <a:ea typeface="Calibri"/>
              <a:cs typeface="Calibri"/>
              <a:sym typeface="Calibri"/>
            </a:endParaRPr>
          </a:p>
          <a:p>
            <a:pPr marL="0" lvl="0" indent="0" rtl="0">
              <a:spcBef>
                <a:spcPts val="0"/>
              </a:spcBef>
              <a:spcAft>
                <a:spcPts val="0"/>
              </a:spcAft>
              <a:buNone/>
            </a:pPr>
            <a:endParaRPr sz="3000" dirty="0">
              <a:latin typeface="Calibri"/>
              <a:ea typeface="Calibri"/>
              <a:cs typeface="Calibri"/>
              <a:sym typeface="Calibri"/>
            </a:endParaRPr>
          </a:p>
          <a:p>
            <a:pPr marL="0" lvl="0" indent="0" rtl="0">
              <a:spcBef>
                <a:spcPts val="0"/>
              </a:spcBef>
              <a:spcAft>
                <a:spcPts val="0"/>
              </a:spcAft>
              <a:buNone/>
            </a:pPr>
            <a:endParaRPr dirty="0"/>
          </a:p>
        </p:txBody>
      </p:sp>
      <p:pic>
        <p:nvPicPr>
          <p:cNvPr id="806" name="Shape 806"/>
          <p:cNvPicPr preferRelativeResize="0"/>
          <p:nvPr/>
        </p:nvPicPr>
        <p:blipFill>
          <a:blip r:embed="rId9">
            <a:alphaModFix/>
          </a:blip>
          <a:stretch>
            <a:fillRect/>
          </a:stretch>
        </p:blipFill>
        <p:spPr>
          <a:xfrm>
            <a:off x="755150" y="1778489"/>
            <a:ext cx="3007900" cy="295455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Shape 811"/>
          <p:cNvSpPr txBox="1">
            <a:spLocks noGrp="1"/>
          </p:cNvSpPr>
          <p:nvPr>
            <p:ph type="title"/>
          </p:nvPr>
        </p:nvSpPr>
        <p:spPr>
          <a:xfrm>
            <a:off x="382555" y="385752"/>
            <a:ext cx="7916745" cy="1804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600" i="0" u="none" strike="noStrike" cap="none" dirty="0">
                <a:solidFill>
                  <a:schemeClr val="dk1"/>
                </a:solidFill>
              </a:rPr>
              <a:t>Step </a:t>
            </a:r>
            <a:r>
              <a:rPr lang="en-US" sz="3600" dirty="0"/>
              <a:t>2</a:t>
            </a:r>
            <a:r>
              <a:rPr lang="en-US" sz="3600" i="0" u="none" strike="noStrike" cap="none" dirty="0">
                <a:solidFill>
                  <a:schemeClr val="dk1"/>
                </a:solidFill>
              </a:rPr>
              <a:t>: Identify Documents You Print </a:t>
            </a:r>
            <a:r>
              <a:rPr lang="en-US" sz="3600" dirty="0"/>
              <a:t>to File Into Staff/Student/Administrative Folders</a:t>
            </a:r>
            <a:br>
              <a:rPr lang="en-US" sz="3600" b="1" i="0" u="none" strike="noStrike" cap="none" dirty="0">
                <a:solidFill>
                  <a:schemeClr val="dk1"/>
                </a:solidFill>
                <a:latin typeface="Calibri"/>
                <a:ea typeface="Calibri"/>
                <a:cs typeface="Calibri"/>
                <a:sym typeface="Calibri"/>
              </a:rPr>
            </a:br>
            <a:endParaRPr sz="3600" b="1" i="0" u="none" strike="noStrike" cap="none" dirty="0">
              <a:solidFill>
                <a:schemeClr val="dk1"/>
              </a:solidFill>
              <a:latin typeface="Calibri"/>
              <a:ea typeface="Calibri"/>
              <a:cs typeface="Calibri"/>
              <a:sym typeface="Calibri"/>
            </a:endParaRPr>
          </a:p>
        </p:txBody>
      </p:sp>
      <p:sp>
        <p:nvSpPr>
          <p:cNvPr id="812" name="Shape 81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813" name="Shape 813"/>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8</a:t>
            </a:fld>
            <a:endParaRPr sz="1333">
              <a:solidFill>
                <a:srgbClr val="888888"/>
              </a:solidFill>
              <a:latin typeface="Calibri"/>
              <a:ea typeface="Calibri"/>
              <a:cs typeface="Calibri"/>
              <a:sym typeface="Calibri"/>
            </a:endParaRPr>
          </a:p>
        </p:txBody>
      </p:sp>
      <p:graphicFrame>
        <p:nvGraphicFramePr>
          <p:cNvPr id="814" name="Shape 814"/>
          <p:cNvGraphicFramePr/>
          <p:nvPr/>
        </p:nvGraphicFramePr>
        <p:xfrm>
          <a:off x="596200" y="2730513"/>
          <a:ext cx="8371600" cy="2925960"/>
        </p:xfrm>
        <a:graphic>
          <a:graphicData uri="http://schemas.openxmlformats.org/drawingml/2006/table">
            <a:tbl>
              <a:tblPr>
                <a:noFill/>
                <a:tableStyleId>{E2B9AD7A-830F-4A01-82A4-E68AB430F1DA}</a:tableStyleId>
              </a:tblPr>
              <a:tblGrid>
                <a:gridCol w="2092900">
                  <a:extLst>
                    <a:ext uri="{9D8B030D-6E8A-4147-A177-3AD203B41FA5}">
                      <a16:colId xmlns:a16="http://schemas.microsoft.com/office/drawing/2014/main" val="20000"/>
                    </a:ext>
                  </a:extLst>
                </a:gridCol>
                <a:gridCol w="2092900">
                  <a:extLst>
                    <a:ext uri="{9D8B030D-6E8A-4147-A177-3AD203B41FA5}">
                      <a16:colId xmlns:a16="http://schemas.microsoft.com/office/drawing/2014/main" val="20001"/>
                    </a:ext>
                  </a:extLst>
                </a:gridCol>
                <a:gridCol w="2092900">
                  <a:extLst>
                    <a:ext uri="{9D8B030D-6E8A-4147-A177-3AD203B41FA5}">
                      <a16:colId xmlns:a16="http://schemas.microsoft.com/office/drawing/2014/main" val="20002"/>
                    </a:ext>
                  </a:extLst>
                </a:gridCol>
                <a:gridCol w="2092900">
                  <a:extLst>
                    <a:ext uri="{9D8B030D-6E8A-4147-A177-3AD203B41FA5}">
                      <a16:colId xmlns:a16="http://schemas.microsoft.com/office/drawing/2014/main" val="20003"/>
                    </a:ext>
                  </a:extLst>
                </a:gridCol>
              </a:tblGrid>
              <a:tr h="381000">
                <a:tc>
                  <a:txBody>
                    <a:bodyPr/>
                    <a:lstStyle/>
                    <a:p>
                      <a:pPr marL="0" lvl="0" indent="0">
                        <a:spcBef>
                          <a:spcPts val="0"/>
                        </a:spcBef>
                        <a:spcAft>
                          <a:spcPts val="0"/>
                        </a:spcAft>
                        <a:buNone/>
                      </a:pPr>
                      <a:r>
                        <a:rPr lang="en-US" sz="1800" b="1">
                          <a:latin typeface="Calibri"/>
                          <a:ea typeface="Calibri"/>
                          <a:cs typeface="Calibri"/>
                          <a:sym typeface="Calibri"/>
                        </a:rPr>
                        <a:t>Employee Records Examples</a:t>
                      </a:r>
                      <a:endParaRPr sz="1800" b="1">
                        <a:latin typeface="Calibri"/>
                        <a:ea typeface="Calibri"/>
                        <a:cs typeface="Calibri"/>
                        <a:sym typeface="Calibri"/>
                      </a:endParaRPr>
                    </a:p>
                  </a:txBody>
                  <a:tcPr marL="91425" marR="91425" marT="91425" marB="91425">
                    <a:solidFill>
                      <a:srgbClr val="FFC42F"/>
                    </a:solidFill>
                  </a:tcPr>
                </a:tc>
                <a:tc>
                  <a:txBody>
                    <a:bodyPr/>
                    <a:lstStyle/>
                    <a:p>
                      <a:pPr marL="0" lvl="0" indent="0">
                        <a:spcBef>
                          <a:spcPts val="0"/>
                        </a:spcBef>
                        <a:spcAft>
                          <a:spcPts val="0"/>
                        </a:spcAft>
                        <a:buNone/>
                      </a:pPr>
                      <a:r>
                        <a:rPr lang="en-US" sz="1800" b="1">
                          <a:latin typeface="Calibri"/>
                          <a:ea typeface="Calibri"/>
                          <a:cs typeface="Calibri"/>
                          <a:sym typeface="Calibri"/>
                        </a:rPr>
                        <a:t>Student Records </a:t>
                      </a:r>
                      <a:endParaRPr sz="1800" b="1">
                        <a:latin typeface="Calibri"/>
                        <a:ea typeface="Calibri"/>
                        <a:cs typeface="Calibri"/>
                        <a:sym typeface="Calibri"/>
                      </a:endParaRPr>
                    </a:p>
                    <a:p>
                      <a:pPr marL="0" lvl="0" indent="0">
                        <a:spcBef>
                          <a:spcPts val="0"/>
                        </a:spcBef>
                        <a:spcAft>
                          <a:spcPts val="0"/>
                        </a:spcAft>
                        <a:buNone/>
                      </a:pPr>
                      <a:r>
                        <a:rPr lang="en-US" sz="1800" b="1">
                          <a:latin typeface="Calibri"/>
                          <a:ea typeface="Calibri"/>
                          <a:cs typeface="Calibri"/>
                          <a:sym typeface="Calibri"/>
                        </a:rPr>
                        <a:t>Examples</a:t>
                      </a:r>
                      <a:endParaRPr sz="1800" b="1">
                        <a:latin typeface="Calibri"/>
                        <a:ea typeface="Calibri"/>
                        <a:cs typeface="Calibri"/>
                        <a:sym typeface="Calibri"/>
                      </a:endParaRPr>
                    </a:p>
                  </a:txBody>
                  <a:tcPr marL="91425" marR="91425" marT="91425" marB="91425">
                    <a:solidFill>
                      <a:srgbClr val="FFC42F"/>
                    </a:solidFill>
                  </a:tcPr>
                </a:tc>
                <a:tc>
                  <a:txBody>
                    <a:bodyPr/>
                    <a:lstStyle/>
                    <a:p>
                      <a:pPr marL="0" lvl="0" indent="0">
                        <a:spcBef>
                          <a:spcPts val="0"/>
                        </a:spcBef>
                        <a:spcAft>
                          <a:spcPts val="0"/>
                        </a:spcAft>
                        <a:buNone/>
                      </a:pPr>
                      <a:r>
                        <a:rPr lang="en-US" sz="1800" b="1" dirty="0">
                          <a:latin typeface="Calibri"/>
                          <a:ea typeface="Calibri"/>
                          <a:cs typeface="Calibri"/>
                          <a:sym typeface="Calibri"/>
                        </a:rPr>
                        <a:t>Special Education Records Examples</a:t>
                      </a:r>
                      <a:endParaRPr sz="1800" b="1" dirty="0">
                        <a:latin typeface="Calibri"/>
                        <a:ea typeface="Calibri"/>
                        <a:cs typeface="Calibri"/>
                        <a:sym typeface="Calibri"/>
                      </a:endParaRPr>
                    </a:p>
                  </a:txBody>
                  <a:tcPr marL="91425" marR="91425" marT="91425" marB="91425">
                    <a:solidFill>
                      <a:srgbClr val="FFC42F"/>
                    </a:solidFill>
                  </a:tcPr>
                </a:tc>
                <a:tc>
                  <a:txBody>
                    <a:bodyPr/>
                    <a:lstStyle/>
                    <a:p>
                      <a:pPr marL="0" lvl="0" indent="0" rtl="0">
                        <a:spcBef>
                          <a:spcPts val="0"/>
                        </a:spcBef>
                        <a:spcAft>
                          <a:spcPts val="0"/>
                        </a:spcAft>
                        <a:buNone/>
                      </a:pPr>
                      <a:r>
                        <a:rPr lang="en-US" sz="1800" b="1">
                          <a:latin typeface="Calibri"/>
                          <a:ea typeface="Calibri"/>
                          <a:cs typeface="Calibri"/>
                          <a:sym typeface="Calibri"/>
                        </a:rPr>
                        <a:t>Administrative Records Examples</a:t>
                      </a:r>
                      <a:endParaRPr sz="1800" b="1">
                        <a:latin typeface="Calibri"/>
                        <a:ea typeface="Calibri"/>
                        <a:cs typeface="Calibri"/>
                        <a:sym typeface="Calibri"/>
                      </a:endParaRPr>
                    </a:p>
                  </a:txBody>
                  <a:tcPr marL="91425" marR="91425" marT="91425" marB="91425">
                    <a:solidFill>
                      <a:srgbClr val="FFC42F"/>
                    </a:solidFill>
                  </a:tcPr>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r>
                        <a:rPr lang="en-US" sz="1800">
                          <a:latin typeface="Calibri"/>
                          <a:ea typeface="Calibri"/>
                          <a:cs typeface="Calibri"/>
                          <a:sym typeface="Calibri"/>
                        </a:rPr>
                        <a:t>Application</a:t>
                      </a:r>
                      <a:endParaRPr sz="1800">
                        <a:latin typeface="Calibri"/>
                        <a:ea typeface="Calibri"/>
                        <a:cs typeface="Calibri"/>
                        <a:sym typeface="Calibri"/>
                      </a:endParaRPr>
                    </a:p>
                    <a:p>
                      <a:pPr marL="0" lvl="0" indent="0">
                        <a:spcBef>
                          <a:spcPts val="0"/>
                        </a:spcBef>
                        <a:spcAft>
                          <a:spcPts val="0"/>
                        </a:spcAft>
                        <a:buNone/>
                      </a:pPr>
                      <a:endParaRPr sz="1800">
                        <a:latin typeface="Calibri"/>
                        <a:ea typeface="Calibri"/>
                        <a:cs typeface="Calibri"/>
                        <a:sym typeface="Calibri"/>
                      </a:endParaRPr>
                    </a:p>
                  </a:txBody>
                  <a:tcPr marL="91425" marR="91425" marT="91425" marB="91425"/>
                </a:tc>
                <a:tc>
                  <a:txBody>
                    <a:bodyPr/>
                    <a:lstStyle/>
                    <a:p>
                      <a:pPr marL="0" lvl="0" indent="0">
                        <a:spcBef>
                          <a:spcPts val="0"/>
                        </a:spcBef>
                        <a:spcAft>
                          <a:spcPts val="0"/>
                        </a:spcAft>
                        <a:buNone/>
                      </a:pPr>
                      <a:r>
                        <a:rPr lang="en-US" sz="1800">
                          <a:latin typeface="Calibri"/>
                          <a:ea typeface="Calibri"/>
                          <a:cs typeface="Calibri"/>
                          <a:sym typeface="Calibri"/>
                        </a:rPr>
                        <a:t>Registration Forms</a:t>
                      </a:r>
                      <a:endParaRPr sz="1800">
                        <a:latin typeface="Calibri"/>
                        <a:ea typeface="Calibri"/>
                        <a:cs typeface="Calibri"/>
                        <a:sym typeface="Calibri"/>
                      </a:endParaRPr>
                    </a:p>
                    <a:p>
                      <a:pPr marL="0" lvl="0" indent="0">
                        <a:spcBef>
                          <a:spcPts val="0"/>
                        </a:spcBef>
                        <a:spcAft>
                          <a:spcPts val="0"/>
                        </a:spcAft>
                        <a:buNone/>
                      </a:pPr>
                      <a:endParaRPr sz="1800">
                        <a:latin typeface="Calibri"/>
                        <a:ea typeface="Calibri"/>
                        <a:cs typeface="Calibri"/>
                        <a:sym typeface="Calibri"/>
                      </a:endParaRPr>
                    </a:p>
                  </a:txBody>
                  <a:tcPr marL="91425" marR="91425" marT="91425" marB="91425"/>
                </a:tc>
                <a:tc>
                  <a:txBody>
                    <a:bodyPr/>
                    <a:lstStyle/>
                    <a:p>
                      <a:pPr marL="0" lvl="0" indent="0">
                        <a:spcBef>
                          <a:spcPts val="0"/>
                        </a:spcBef>
                        <a:spcAft>
                          <a:spcPts val="0"/>
                        </a:spcAft>
                        <a:buNone/>
                      </a:pPr>
                      <a:r>
                        <a:rPr lang="en-US" sz="1800">
                          <a:latin typeface="Calibri"/>
                          <a:ea typeface="Calibri"/>
                          <a:cs typeface="Calibri"/>
                          <a:sym typeface="Calibri"/>
                        </a:rPr>
                        <a:t>Notification and Consent</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a:latin typeface="Calibri"/>
                          <a:ea typeface="Calibri"/>
                          <a:cs typeface="Calibri"/>
                          <a:sym typeface="Calibri"/>
                        </a:rPr>
                        <a:t>Invoices</a:t>
                      </a:r>
                      <a:endParaRPr sz="180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rtl="0">
                        <a:spcBef>
                          <a:spcPts val="0"/>
                        </a:spcBef>
                        <a:spcAft>
                          <a:spcPts val="0"/>
                        </a:spcAft>
                        <a:buNone/>
                      </a:pPr>
                      <a:r>
                        <a:rPr lang="en-US" sz="1800">
                          <a:latin typeface="Calibri"/>
                          <a:ea typeface="Calibri"/>
                          <a:cs typeface="Calibri"/>
                          <a:sym typeface="Calibri"/>
                        </a:rPr>
                        <a:t>Contracts</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Acknowledgement Forms</a:t>
                      </a:r>
                      <a:endParaRPr sz="1800" dirty="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a:latin typeface="Calibri"/>
                          <a:ea typeface="Calibri"/>
                          <a:cs typeface="Calibri"/>
                          <a:sym typeface="Calibri"/>
                        </a:rPr>
                        <a:t>IEPs</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a:latin typeface="Calibri"/>
                          <a:ea typeface="Calibri"/>
                          <a:cs typeface="Calibri"/>
                          <a:sym typeface="Calibri"/>
                        </a:rPr>
                        <a:t>Vendors</a:t>
                      </a:r>
                      <a:endParaRPr sz="1800">
                        <a:latin typeface="Calibri"/>
                        <a:ea typeface="Calibri"/>
                        <a:cs typeface="Calibri"/>
                        <a:sym typeface="Calibri"/>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rtl="0">
                        <a:spcBef>
                          <a:spcPts val="0"/>
                        </a:spcBef>
                        <a:spcAft>
                          <a:spcPts val="0"/>
                        </a:spcAft>
                        <a:buNone/>
                      </a:pPr>
                      <a:r>
                        <a:rPr lang="en-US" sz="1800">
                          <a:latin typeface="Calibri"/>
                          <a:ea typeface="Calibri"/>
                          <a:cs typeface="Calibri"/>
                          <a:sym typeface="Calibri"/>
                        </a:rPr>
                        <a:t>Benefits</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a:latin typeface="Calibri"/>
                          <a:ea typeface="Calibri"/>
                          <a:cs typeface="Calibri"/>
                          <a:sym typeface="Calibri"/>
                        </a:rPr>
                        <a:t>Home Language Survey</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a:latin typeface="Calibri"/>
                          <a:ea typeface="Calibri"/>
                          <a:cs typeface="Calibri"/>
                          <a:sym typeface="Calibri"/>
                        </a:rPr>
                        <a:t>Evaluations</a:t>
                      </a:r>
                      <a:endParaRPr sz="1800">
                        <a:latin typeface="Calibri"/>
                        <a:ea typeface="Calibri"/>
                        <a:cs typeface="Calibri"/>
                        <a:sym typeface="Calibri"/>
                      </a:endParaRPr>
                    </a:p>
                  </a:txBody>
                  <a:tcPr marL="91425" marR="91425" marT="91425" marB="91425"/>
                </a:tc>
                <a:tc>
                  <a:txBody>
                    <a:bodyPr/>
                    <a:lstStyle/>
                    <a:p>
                      <a:pPr marL="0" lvl="0" indent="0" rtl="0">
                        <a:spcBef>
                          <a:spcPts val="0"/>
                        </a:spcBef>
                        <a:spcAft>
                          <a:spcPts val="0"/>
                        </a:spcAft>
                        <a:buNone/>
                      </a:pPr>
                      <a:r>
                        <a:rPr lang="en-US" sz="1800" dirty="0">
                          <a:latin typeface="Calibri"/>
                          <a:ea typeface="Calibri"/>
                          <a:cs typeface="Calibri"/>
                          <a:sym typeface="Calibri"/>
                        </a:rPr>
                        <a:t>Board Minutes</a:t>
                      </a:r>
                      <a:endParaRPr sz="1800" dirty="0">
                        <a:latin typeface="Calibri"/>
                        <a:ea typeface="Calibri"/>
                        <a:cs typeface="Calibri"/>
                        <a:sym typeface="Calibri"/>
                      </a:endParaRPr>
                    </a:p>
                  </a:txBody>
                  <a:tcPr marL="91425" marR="91425" marT="91425" marB="91425"/>
                </a:tc>
                <a:extLst>
                  <a:ext uri="{0D108BD9-81ED-4DB2-BD59-A6C34878D82A}">
                    <a16:rowId xmlns:a16="http://schemas.microsoft.com/office/drawing/2014/main" val="10003"/>
                  </a:ext>
                </a:extLst>
              </a:tr>
            </a:tbl>
          </a:graphicData>
        </a:graphic>
      </p:graphicFrame>
      <p:pic>
        <p:nvPicPr>
          <p:cNvPr id="815" name="Shape 815"/>
          <p:cNvPicPr preferRelativeResize="0"/>
          <p:nvPr/>
        </p:nvPicPr>
        <p:blipFill>
          <a:blip r:embed="rId3">
            <a:alphaModFix/>
          </a:blip>
          <a:stretch>
            <a:fillRect/>
          </a:stretch>
        </p:blipFill>
        <p:spPr>
          <a:xfrm>
            <a:off x="9424275" y="3174075"/>
            <a:ext cx="1835550" cy="1804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Shape 821"/>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Step 2: </a:t>
            </a:r>
            <a:r>
              <a:rPr lang="en-US" sz="3600"/>
              <a:t>Checkpoint</a:t>
            </a:r>
            <a:endParaRPr sz="3600"/>
          </a:p>
        </p:txBody>
      </p:sp>
      <p:sp>
        <p:nvSpPr>
          <p:cNvPr id="822" name="Shape 822"/>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9</a:t>
            </a:fld>
            <a:endParaRPr/>
          </a:p>
        </p:txBody>
      </p:sp>
      <p:sp>
        <p:nvSpPr>
          <p:cNvPr id="823" name="Shape 823"/>
          <p:cNvSpPr txBox="1"/>
          <p:nvPr/>
        </p:nvSpPr>
        <p:spPr>
          <a:xfrm>
            <a:off x="4393425" y="1300650"/>
            <a:ext cx="7407300" cy="4256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3000" dirty="0">
                <a:latin typeface="Calibri"/>
                <a:ea typeface="Calibri"/>
                <a:cs typeface="Calibri"/>
                <a:sym typeface="Calibri"/>
              </a:rPr>
              <a:t>Identify the documents in your district that are completed by students, parents, or staff. Use the provided template in the link below to create your list. </a:t>
            </a:r>
            <a:endParaRPr sz="3000" dirty="0">
              <a:latin typeface="Calibri"/>
              <a:ea typeface="Calibri"/>
              <a:cs typeface="Calibri"/>
              <a:sym typeface="Calibri"/>
            </a:endParaRPr>
          </a:p>
          <a:p>
            <a:pPr marL="0" lvl="0" indent="0">
              <a:spcBef>
                <a:spcPts val="0"/>
              </a:spcBef>
              <a:spcAft>
                <a:spcPts val="0"/>
              </a:spcAft>
              <a:buNone/>
            </a:pPr>
            <a:endParaRPr sz="3000" dirty="0">
              <a:latin typeface="Calibri"/>
              <a:ea typeface="Calibri"/>
              <a:cs typeface="Calibri"/>
              <a:sym typeface="Calibri"/>
            </a:endParaRPr>
          </a:p>
          <a:p>
            <a:pPr marL="0" lvl="0" indent="0">
              <a:spcBef>
                <a:spcPts val="0"/>
              </a:spcBef>
              <a:spcAft>
                <a:spcPts val="0"/>
              </a:spcAft>
              <a:buNone/>
            </a:pPr>
            <a:r>
              <a:rPr lang="en-US" sz="3000" u="sng" dirty="0">
                <a:solidFill>
                  <a:schemeClr val="hlink"/>
                </a:solidFill>
                <a:latin typeface="Calibri"/>
                <a:ea typeface="Calibri"/>
                <a:cs typeface="Calibri"/>
                <a:sym typeface="Calibri"/>
                <a:hlinkClick r:id="rId3"/>
              </a:rPr>
              <a:t>Step 2: Document Identification</a:t>
            </a:r>
            <a:endParaRPr sz="3000" dirty="0">
              <a:latin typeface="Calibri"/>
              <a:ea typeface="Calibri"/>
              <a:cs typeface="Calibri"/>
              <a:sym typeface="Calibri"/>
            </a:endParaRPr>
          </a:p>
          <a:p>
            <a:pPr marL="0" lvl="0" indent="0">
              <a:spcBef>
                <a:spcPts val="0"/>
              </a:spcBef>
              <a:spcAft>
                <a:spcPts val="0"/>
              </a:spcAft>
              <a:buNone/>
            </a:pPr>
            <a:endParaRPr sz="1800" dirty="0">
              <a:latin typeface="Calibri"/>
              <a:ea typeface="Calibri"/>
              <a:cs typeface="Calibri"/>
              <a:sym typeface="Calibri"/>
            </a:endParaRPr>
          </a:p>
          <a:p>
            <a:pPr marL="0" lvl="0" indent="0" rtl="0">
              <a:spcBef>
                <a:spcPts val="0"/>
              </a:spcBef>
              <a:spcAft>
                <a:spcPts val="0"/>
              </a:spcAft>
              <a:buNone/>
            </a:pPr>
            <a:r>
              <a:rPr lang="en-US" sz="1800" dirty="0">
                <a:latin typeface="Calibri"/>
                <a:ea typeface="Calibri"/>
                <a:cs typeface="Calibri"/>
                <a:sym typeface="Calibri"/>
              </a:rPr>
              <a:t>If you’d like to share your list with others in the </a:t>
            </a:r>
            <a:r>
              <a:rPr lang="en-US" sz="1800" dirty="0" err="1">
                <a:latin typeface="Calibri"/>
                <a:ea typeface="Calibri"/>
                <a:cs typeface="Calibri"/>
                <a:sym typeface="Calibri"/>
              </a:rPr>
              <a:t>YellowFolder</a:t>
            </a:r>
            <a:r>
              <a:rPr lang="en-US" sz="1800" dirty="0">
                <a:latin typeface="Calibri"/>
                <a:ea typeface="Calibri"/>
                <a:cs typeface="Calibri"/>
                <a:sym typeface="Calibri"/>
              </a:rPr>
              <a:t> community, please upload to the following folder: </a:t>
            </a:r>
          </a:p>
          <a:p>
            <a:pPr marL="0" lvl="0" indent="0" rtl="0">
              <a:spcBef>
                <a:spcPts val="0"/>
              </a:spcBef>
              <a:spcAft>
                <a:spcPts val="0"/>
              </a:spcAft>
              <a:buNone/>
            </a:pPr>
            <a:r>
              <a:rPr lang="en-US" sz="1800" u="sng" dirty="0">
                <a:solidFill>
                  <a:schemeClr val="hlink"/>
                </a:solidFill>
                <a:latin typeface="Calibri"/>
                <a:ea typeface="Calibri"/>
                <a:cs typeface="Calibri"/>
                <a:sym typeface="Calibri"/>
                <a:hlinkClick r:id="rId4"/>
              </a:rPr>
              <a:t>Document Identification Examples</a:t>
            </a:r>
            <a:endParaRPr sz="1800" dirty="0">
              <a:latin typeface="Calibri"/>
              <a:ea typeface="Calibri"/>
              <a:cs typeface="Calibri"/>
              <a:sym typeface="Calibri"/>
            </a:endParaRPr>
          </a:p>
        </p:txBody>
      </p:sp>
      <p:pic>
        <p:nvPicPr>
          <p:cNvPr id="824" name="Shape 824"/>
          <p:cNvPicPr preferRelativeResize="0"/>
          <p:nvPr/>
        </p:nvPicPr>
        <p:blipFill>
          <a:blip r:embed="rId5">
            <a:alphaModFix/>
          </a:blip>
          <a:stretch>
            <a:fillRect/>
          </a:stretch>
        </p:blipFill>
        <p:spPr>
          <a:xfrm>
            <a:off x="755150" y="1778489"/>
            <a:ext cx="3007900" cy="2954554"/>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2057</Words>
  <Application>Microsoft Office PowerPoint</Application>
  <PresentationFormat>Widescreen</PresentationFormat>
  <Paragraphs>248</Paragraphs>
  <Slides>25</Slides>
  <Notes>25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25</vt:i4>
      </vt:variant>
    </vt:vector>
  </HeadingPairs>
  <TitlesOfParts>
    <vt:vector size="31" baseType="lpstr">
      <vt:lpstr>Arial</vt:lpstr>
      <vt:lpstr>Source Sans Pro</vt:lpstr>
      <vt:lpstr>Calibri</vt:lpstr>
      <vt:lpstr>1_Office Theme</vt:lpstr>
      <vt:lpstr>1_Office Theme</vt:lpstr>
      <vt:lpstr>Office Theme</vt:lpstr>
      <vt:lpstr>Going Paperless Like a Pro Six Simple Steps to Ditching Paper</vt:lpstr>
      <vt:lpstr>This course is designed to be a six-step process in helping your district to go completely paperless. The process can include all six steps (Full Version) or you can take the simplified three-step course (Shortened Version).  During the course, the user will learn how to…  Identify necessary electronic or paper documents used in the district Convert documents to fillable PDFs Create a manual for paperless processes Implement a plan for communicating the paperless initiative with district staff and the community </vt:lpstr>
      <vt:lpstr>Paperless Savings</vt:lpstr>
      <vt:lpstr>Paperless Savings -  Calculation Examples</vt:lpstr>
      <vt:lpstr>Paperless Savings - How much are you spending on paper now?</vt:lpstr>
      <vt:lpstr>Step 1: Getting Started </vt:lpstr>
      <vt:lpstr>Step 1: Checkpoint </vt:lpstr>
      <vt:lpstr>Step 2: Identify Documents You Print to File Into Staff/Student/Administrative Folders </vt:lpstr>
      <vt:lpstr>Step 2: Checkpoint</vt:lpstr>
      <vt:lpstr>Step 3: Document Conversion </vt:lpstr>
      <vt:lpstr>Step 3: Checkpoint</vt:lpstr>
      <vt:lpstr>Step 3: Hint</vt:lpstr>
      <vt:lpstr>PowerPoint Presentation</vt:lpstr>
      <vt:lpstr>Step 4a: Communicate </vt:lpstr>
      <vt:lpstr>Step 4b: Communicate </vt:lpstr>
      <vt:lpstr>Step 4: Checkpoint</vt:lpstr>
      <vt:lpstr>Step 5: Bringing it All Together </vt:lpstr>
      <vt:lpstr>Step 5: Bringing it All Together (Employee Records Example) </vt:lpstr>
      <vt:lpstr>Step 5: Bringing it All Together (Student Records Example) </vt:lpstr>
      <vt:lpstr>Step 5: Checkpoint</vt:lpstr>
      <vt:lpstr>Step 6: Monitor for Success </vt:lpstr>
      <vt:lpstr>Step 6: Monitor for Success </vt:lpstr>
      <vt:lpstr>Step 6: Checkpoint</vt:lpstr>
      <vt:lpstr>Support/Resources</vt:lpstr>
      <vt:lpstr>Course Completion Submission for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Going Paperless Six Simple Steps to Ditching Paper</dc:title>
  <dc:creator>Candice Earnest</dc:creator>
  <cp:lastModifiedBy>Tessa Tyler</cp:lastModifiedBy>
  <cp:revision>17</cp:revision>
  <dcterms:modified xsi:type="dcterms:W3CDTF">2018-09-06T20:37:04Z</dcterms:modified>
</cp:coreProperties>
</file>