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7" r:id="rId2"/>
    <p:sldId id="260" r:id="rId3"/>
    <p:sldId id="283" r:id="rId4"/>
    <p:sldId id="288" r:id="rId5"/>
    <p:sldId id="285" r:id="rId6"/>
    <p:sldId id="820" r:id="rId7"/>
    <p:sldId id="286" r:id="rId8"/>
    <p:sldId id="289" r:id="rId9"/>
    <p:sldId id="290" r:id="rId10"/>
    <p:sldId id="816" r:id="rId11"/>
    <p:sldId id="817" r:id="rId12"/>
    <p:sldId id="296" r:id="rId13"/>
    <p:sldId id="295" r:id="rId14"/>
    <p:sldId id="818" r:id="rId15"/>
    <p:sldId id="819" r:id="rId16"/>
    <p:sldId id="293" r:id="rId17"/>
    <p:sldId id="480" r:id="rId18"/>
    <p:sldId id="813" r:id="rId19"/>
    <p:sldId id="814" r:id="rId20"/>
    <p:sldId id="699" r:id="rId21"/>
    <p:sldId id="700" r:id="rId22"/>
    <p:sldId id="26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64" autoAdjust="0"/>
    <p:restoredTop sz="94660"/>
  </p:normalViewPr>
  <p:slideViewPr>
    <p:cSldViewPr snapToGrid="0">
      <p:cViewPr varScale="1">
        <p:scale>
          <a:sx n="68" d="100"/>
          <a:sy n="68" d="100"/>
        </p:scale>
        <p:origin x="512"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8D445B-CD06-4C8E-B224-3617A34ED715}"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en-US"/>
        </a:p>
      </dgm:t>
    </dgm:pt>
    <dgm:pt modelId="{DFF71322-A8DC-4924-8533-904FA981696C}">
      <dgm:prSet phldrT="[Text]"/>
      <dgm:spPr/>
      <dgm:t>
        <a:bodyPr/>
        <a:lstStyle/>
        <a:p>
          <a:r>
            <a:rPr lang="en-US" dirty="0"/>
            <a:t>500</a:t>
          </a:r>
        </a:p>
      </dgm:t>
    </dgm:pt>
    <dgm:pt modelId="{CC38F447-89AC-4FDE-96D1-F41CE76E3F73}" type="parTrans" cxnId="{2BFD6806-38EE-4F0A-A2F5-0D93186F064F}">
      <dgm:prSet/>
      <dgm:spPr/>
      <dgm:t>
        <a:bodyPr/>
        <a:lstStyle/>
        <a:p>
          <a:endParaRPr lang="en-US"/>
        </a:p>
      </dgm:t>
    </dgm:pt>
    <dgm:pt modelId="{398C5DA0-881B-4E15-9B9A-347B187DA6E0}" type="sibTrans" cxnId="{2BFD6806-38EE-4F0A-A2F5-0D93186F064F}">
      <dgm:prSet/>
      <dgm:spPr/>
      <dgm:t>
        <a:bodyPr/>
        <a:lstStyle/>
        <a:p>
          <a:endParaRPr lang="en-US"/>
        </a:p>
      </dgm:t>
    </dgm:pt>
    <dgm:pt modelId="{E902DB60-792D-42AC-96C9-4372D188DEC9}">
      <dgm:prSet phldrT="[Text]"/>
      <dgm:spPr>
        <a:solidFill>
          <a:srgbClr val="F8C32E"/>
        </a:solidFill>
      </dgm:spPr>
      <dgm:t>
        <a:bodyPr/>
        <a:lstStyle/>
        <a:p>
          <a:r>
            <a:rPr lang="en-US" dirty="0"/>
            <a:t># Staff</a:t>
          </a:r>
        </a:p>
      </dgm:t>
    </dgm:pt>
    <dgm:pt modelId="{6203E9B5-51A2-46CB-A0F1-A6A2390EE710}" type="parTrans" cxnId="{39542558-870C-4855-9352-9577568D52E9}">
      <dgm:prSet/>
      <dgm:spPr/>
      <dgm:t>
        <a:bodyPr/>
        <a:lstStyle/>
        <a:p>
          <a:endParaRPr lang="en-US"/>
        </a:p>
      </dgm:t>
    </dgm:pt>
    <dgm:pt modelId="{775F83EA-D811-465D-A5D3-B813E7485702}" type="sibTrans" cxnId="{39542558-870C-4855-9352-9577568D52E9}">
      <dgm:prSet/>
      <dgm:spPr/>
      <dgm:t>
        <a:bodyPr/>
        <a:lstStyle/>
        <a:p>
          <a:endParaRPr lang="en-US"/>
        </a:p>
      </dgm:t>
    </dgm:pt>
    <dgm:pt modelId="{A5FF2CEA-0463-4AFA-BCAF-D2F0D2AAD3F6}">
      <dgm:prSet phldrT="[Text]"/>
      <dgm:spPr/>
      <dgm:t>
        <a:bodyPr/>
        <a:lstStyle/>
        <a:p>
          <a:r>
            <a:rPr lang="en-US" dirty="0"/>
            <a:t>5</a:t>
          </a:r>
        </a:p>
      </dgm:t>
    </dgm:pt>
    <dgm:pt modelId="{F28CF0EB-FFA0-45C7-B481-2318FE4B51FB}" type="parTrans" cxnId="{F22275B0-A4FC-4EC1-8D3C-E8CA3BE399EF}">
      <dgm:prSet/>
      <dgm:spPr/>
      <dgm:t>
        <a:bodyPr/>
        <a:lstStyle/>
        <a:p>
          <a:endParaRPr lang="en-US"/>
        </a:p>
      </dgm:t>
    </dgm:pt>
    <dgm:pt modelId="{25FF658A-5E0C-4363-8CE2-8A5BC1321C47}" type="sibTrans" cxnId="{F22275B0-A4FC-4EC1-8D3C-E8CA3BE399EF}">
      <dgm:prSet/>
      <dgm:spPr/>
      <dgm:t>
        <a:bodyPr/>
        <a:lstStyle/>
        <a:p>
          <a:endParaRPr lang="en-US"/>
        </a:p>
      </dgm:t>
    </dgm:pt>
    <dgm:pt modelId="{39EB318F-13AE-42D3-BB4C-764D98696366}">
      <dgm:prSet phldrT="[Text]"/>
      <dgm:spPr>
        <a:solidFill>
          <a:srgbClr val="FFC000"/>
        </a:solidFill>
      </dgm:spPr>
      <dgm:t>
        <a:bodyPr/>
        <a:lstStyle/>
        <a:p>
          <a:r>
            <a:rPr lang="en-US" dirty="0"/>
            <a:t># Weeks</a:t>
          </a:r>
        </a:p>
      </dgm:t>
    </dgm:pt>
    <dgm:pt modelId="{E2D178F0-DD8E-4E33-A563-9205AC4017EE}" type="parTrans" cxnId="{776A184D-D70E-4CCC-A21B-F90AC98DC386}">
      <dgm:prSet/>
      <dgm:spPr/>
      <dgm:t>
        <a:bodyPr/>
        <a:lstStyle/>
        <a:p>
          <a:endParaRPr lang="en-US"/>
        </a:p>
      </dgm:t>
    </dgm:pt>
    <dgm:pt modelId="{5B310B18-78FE-4F00-A9B9-BA9984C4B03F}" type="sibTrans" cxnId="{776A184D-D70E-4CCC-A21B-F90AC98DC386}">
      <dgm:prSet/>
      <dgm:spPr/>
      <dgm:t>
        <a:bodyPr/>
        <a:lstStyle/>
        <a:p>
          <a:endParaRPr lang="en-US"/>
        </a:p>
      </dgm:t>
    </dgm:pt>
    <dgm:pt modelId="{2E208C18-3AA1-40F4-A6AB-50579033697C}">
      <dgm:prSet phldrT="[Text]"/>
      <dgm:spPr/>
      <dgm:t>
        <a:bodyPr/>
        <a:lstStyle/>
        <a:p>
          <a:r>
            <a:rPr lang="en-US" dirty="0"/>
            <a:t>24</a:t>
          </a:r>
        </a:p>
      </dgm:t>
    </dgm:pt>
    <dgm:pt modelId="{5B6A62AD-895F-4EDB-8E97-7D79D93EDB19}" type="parTrans" cxnId="{13B7518F-1CDD-4E49-AA94-C62D8BCD5400}">
      <dgm:prSet/>
      <dgm:spPr/>
      <dgm:t>
        <a:bodyPr/>
        <a:lstStyle/>
        <a:p>
          <a:endParaRPr lang="en-US"/>
        </a:p>
      </dgm:t>
    </dgm:pt>
    <dgm:pt modelId="{C30D65EC-B8CE-4FE3-8D37-22D525C9A3E1}" type="sibTrans" cxnId="{13B7518F-1CDD-4E49-AA94-C62D8BCD5400}">
      <dgm:prSet/>
      <dgm:spPr/>
      <dgm:t>
        <a:bodyPr/>
        <a:lstStyle/>
        <a:p>
          <a:endParaRPr lang="en-US"/>
        </a:p>
      </dgm:t>
    </dgm:pt>
    <dgm:pt modelId="{F032399F-AE77-4880-9C2D-FAF4299DEE4E}">
      <dgm:prSet phldrT="[Text]"/>
      <dgm:spPr>
        <a:solidFill>
          <a:srgbClr val="F8C32E"/>
        </a:solidFill>
      </dgm:spPr>
      <dgm:t>
        <a:bodyPr/>
        <a:lstStyle/>
        <a:p>
          <a:r>
            <a:rPr lang="en-US" dirty="0"/>
            <a:t># Boxes</a:t>
          </a:r>
        </a:p>
      </dgm:t>
    </dgm:pt>
    <dgm:pt modelId="{E9E592E1-0F4C-43D2-B5BD-FD1BD1B295DF}" type="sibTrans" cxnId="{59572213-D105-4FAE-9A7B-2D61FD442449}">
      <dgm:prSet/>
      <dgm:spPr/>
      <dgm:t>
        <a:bodyPr/>
        <a:lstStyle/>
        <a:p>
          <a:endParaRPr lang="en-US"/>
        </a:p>
      </dgm:t>
    </dgm:pt>
    <dgm:pt modelId="{061DC620-D249-4D9F-9F5A-EED3D0EFC7FC}" type="parTrans" cxnId="{59572213-D105-4FAE-9A7B-2D61FD442449}">
      <dgm:prSet/>
      <dgm:spPr/>
      <dgm:t>
        <a:bodyPr/>
        <a:lstStyle/>
        <a:p>
          <a:endParaRPr lang="en-US"/>
        </a:p>
      </dgm:t>
    </dgm:pt>
    <dgm:pt modelId="{FC4ACB70-53CE-4070-9CAC-94439F9F75C0}" type="pres">
      <dgm:prSet presAssocID="{FD8D445B-CD06-4C8E-B224-3617A34ED715}" presName="Name0" presStyleCnt="0">
        <dgm:presLayoutVars>
          <dgm:dir/>
          <dgm:animLvl val="lvl"/>
          <dgm:resizeHandles val="exact"/>
        </dgm:presLayoutVars>
      </dgm:prSet>
      <dgm:spPr/>
    </dgm:pt>
    <dgm:pt modelId="{1C0D3A9D-C62A-4D3C-A6A2-D8A914DEB6EE}" type="pres">
      <dgm:prSet presAssocID="{F032399F-AE77-4880-9C2D-FAF4299DEE4E}" presName="compositeNode" presStyleCnt="0">
        <dgm:presLayoutVars>
          <dgm:bulletEnabled val="1"/>
        </dgm:presLayoutVars>
      </dgm:prSet>
      <dgm:spPr/>
    </dgm:pt>
    <dgm:pt modelId="{D6132F61-DD40-4FE9-88F9-C1DA6BD6390A}" type="pres">
      <dgm:prSet presAssocID="{F032399F-AE77-4880-9C2D-FAF4299DEE4E}" presName="bgRect" presStyleLbl="node1" presStyleIdx="0" presStyleCnt="3"/>
      <dgm:spPr/>
    </dgm:pt>
    <dgm:pt modelId="{A5680050-FB12-4FCE-94FE-52912D090373}" type="pres">
      <dgm:prSet presAssocID="{F032399F-AE77-4880-9C2D-FAF4299DEE4E}" presName="parentNode" presStyleLbl="node1" presStyleIdx="0" presStyleCnt="3">
        <dgm:presLayoutVars>
          <dgm:chMax val="0"/>
          <dgm:bulletEnabled val="1"/>
        </dgm:presLayoutVars>
      </dgm:prSet>
      <dgm:spPr/>
    </dgm:pt>
    <dgm:pt modelId="{A3FF5448-BAF5-4064-8C7C-23649F8BFEED}" type="pres">
      <dgm:prSet presAssocID="{F032399F-AE77-4880-9C2D-FAF4299DEE4E}" presName="childNode" presStyleLbl="node1" presStyleIdx="0" presStyleCnt="3">
        <dgm:presLayoutVars>
          <dgm:bulletEnabled val="1"/>
        </dgm:presLayoutVars>
      </dgm:prSet>
      <dgm:spPr/>
    </dgm:pt>
    <dgm:pt modelId="{5D4A90D9-939B-45C0-8A25-0CBE036DF56F}" type="pres">
      <dgm:prSet presAssocID="{E9E592E1-0F4C-43D2-B5BD-FD1BD1B295DF}" presName="hSp" presStyleCnt="0"/>
      <dgm:spPr/>
    </dgm:pt>
    <dgm:pt modelId="{B6337B6E-D19C-481A-9D5F-00DD58C0A701}" type="pres">
      <dgm:prSet presAssocID="{E9E592E1-0F4C-43D2-B5BD-FD1BD1B295DF}" presName="vProcSp" presStyleCnt="0"/>
      <dgm:spPr/>
    </dgm:pt>
    <dgm:pt modelId="{4A2A92D0-DE18-460A-9EFD-BB0BBE93589F}" type="pres">
      <dgm:prSet presAssocID="{E9E592E1-0F4C-43D2-B5BD-FD1BD1B295DF}" presName="vSp1" presStyleCnt="0"/>
      <dgm:spPr/>
    </dgm:pt>
    <dgm:pt modelId="{25F39E10-8622-491D-9233-C9ABEA07FB08}" type="pres">
      <dgm:prSet presAssocID="{E9E592E1-0F4C-43D2-B5BD-FD1BD1B295DF}" presName="simulatedConn" presStyleLbl="solidFgAcc1" presStyleIdx="0" presStyleCnt="2"/>
      <dgm:spPr/>
    </dgm:pt>
    <dgm:pt modelId="{0B0097A2-3A83-45BB-B764-78EE6265AB84}" type="pres">
      <dgm:prSet presAssocID="{E9E592E1-0F4C-43D2-B5BD-FD1BD1B295DF}" presName="vSp2" presStyleCnt="0"/>
      <dgm:spPr/>
    </dgm:pt>
    <dgm:pt modelId="{6A9E1CC0-F0EA-4497-93C8-C89DEB571BC4}" type="pres">
      <dgm:prSet presAssocID="{E9E592E1-0F4C-43D2-B5BD-FD1BD1B295DF}" presName="sibTrans" presStyleCnt="0"/>
      <dgm:spPr/>
    </dgm:pt>
    <dgm:pt modelId="{A8BCC487-545E-4951-B0BD-44A9007D597A}" type="pres">
      <dgm:prSet presAssocID="{E902DB60-792D-42AC-96C9-4372D188DEC9}" presName="compositeNode" presStyleCnt="0">
        <dgm:presLayoutVars>
          <dgm:bulletEnabled val="1"/>
        </dgm:presLayoutVars>
      </dgm:prSet>
      <dgm:spPr/>
    </dgm:pt>
    <dgm:pt modelId="{2C9CFBA2-EAC9-4352-BA89-2B7D8346C882}" type="pres">
      <dgm:prSet presAssocID="{E902DB60-792D-42AC-96C9-4372D188DEC9}" presName="bgRect" presStyleLbl="node1" presStyleIdx="1" presStyleCnt="3"/>
      <dgm:spPr/>
    </dgm:pt>
    <dgm:pt modelId="{4E91D0CC-0668-4C80-8637-242D661A15EB}" type="pres">
      <dgm:prSet presAssocID="{E902DB60-792D-42AC-96C9-4372D188DEC9}" presName="parentNode" presStyleLbl="node1" presStyleIdx="1" presStyleCnt="3">
        <dgm:presLayoutVars>
          <dgm:chMax val="0"/>
          <dgm:bulletEnabled val="1"/>
        </dgm:presLayoutVars>
      </dgm:prSet>
      <dgm:spPr/>
    </dgm:pt>
    <dgm:pt modelId="{64325CF8-AEDA-4990-8FB0-470C7CCFA133}" type="pres">
      <dgm:prSet presAssocID="{E902DB60-792D-42AC-96C9-4372D188DEC9}" presName="childNode" presStyleLbl="node1" presStyleIdx="1" presStyleCnt="3">
        <dgm:presLayoutVars>
          <dgm:bulletEnabled val="1"/>
        </dgm:presLayoutVars>
      </dgm:prSet>
      <dgm:spPr/>
    </dgm:pt>
    <dgm:pt modelId="{441B691A-8A3B-4B5E-87B5-4AAD4F4B267F}" type="pres">
      <dgm:prSet presAssocID="{775F83EA-D811-465D-A5D3-B813E7485702}" presName="hSp" presStyleCnt="0"/>
      <dgm:spPr/>
    </dgm:pt>
    <dgm:pt modelId="{48B6CC15-2FA0-4AF1-B300-1B4671FF84AF}" type="pres">
      <dgm:prSet presAssocID="{775F83EA-D811-465D-A5D3-B813E7485702}" presName="vProcSp" presStyleCnt="0"/>
      <dgm:spPr/>
    </dgm:pt>
    <dgm:pt modelId="{9F0CF112-955E-4B79-A217-A336BEDFE687}" type="pres">
      <dgm:prSet presAssocID="{775F83EA-D811-465D-A5D3-B813E7485702}" presName="vSp1" presStyleCnt="0"/>
      <dgm:spPr/>
    </dgm:pt>
    <dgm:pt modelId="{E3BEE9D4-ACB6-4711-A575-771DB1B1DE6D}" type="pres">
      <dgm:prSet presAssocID="{775F83EA-D811-465D-A5D3-B813E7485702}" presName="simulatedConn" presStyleLbl="solidFgAcc1" presStyleIdx="1" presStyleCnt="2"/>
      <dgm:spPr/>
    </dgm:pt>
    <dgm:pt modelId="{1C2B3FFA-3A89-4FBA-8E19-D9884FB58C11}" type="pres">
      <dgm:prSet presAssocID="{775F83EA-D811-465D-A5D3-B813E7485702}" presName="vSp2" presStyleCnt="0"/>
      <dgm:spPr/>
    </dgm:pt>
    <dgm:pt modelId="{2D922E2A-B05F-46DA-B2D1-C42122D6002F}" type="pres">
      <dgm:prSet presAssocID="{775F83EA-D811-465D-A5D3-B813E7485702}" presName="sibTrans" presStyleCnt="0"/>
      <dgm:spPr/>
    </dgm:pt>
    <dgm:pt modelId="{7597E0D4-4516-4520-AE45-670F61D7F102}" type="pres">
      <dgm:prSet presAssocID="{39EB318F-13AE-42D3-BB4C-764D98696366}" presName="compositeNode" presStyleCnt="0">
        <dgm:presLayoutVars>
          <dgm:bulletEnabled val="1"/>
        </dgm:presLayoutVars>
      </dgm:prSet>
      <dgm:spPr/>
    </dgm:pt>
    <dgm:pt modelId="{772019CD-15CC-42AC-938E-D99A5B50CC27}" type="pres">
      <dgm:prSet presAssocID="{39EB318F-13AE-42D3-BB4C-764D98696366}" presName="bgRect" presStyleLbl="node1" presStyleIdx="2" presStyleCnt="3"/>
      <dgm:spPr/>
    </dgm:pt>
    <dgm:pt modelId="{2DD88700-5E67-4B9B-81FB-2D64C68AB3AC}" type="pres">
      <dgm:prSet presAssocID="{39EB318F-13AE-42D3-BB4C-764D98696366}" presName="parentNode" presStyleLbl="node1" presStyleIdx="2" presStyleCnt="3">
        <dgm:presLayoutVars>
          <dgm:chMax val="0"/>
          <dgm:bulletEnabled val="1"/>
        </dgm:presLayoutVars>
      </dgm:prSet>
      <dgm:spPr/>
    </dgm:pt>
    <dgm:pt modelId="{E9EA1DBE-B71D-49C8-AA1F-676C15F67D8C}" type="pres">
      <dgm:prSet presAssocID="{39EB318F-13AE-42D3-BB4C-764D98696366}" presName="childNode" presStyleLbl="node1" presStyleIdx="2" presStyleCnt="3">
        <dgm:presLayoutVars>
          <dgm:bulletEnabled val="1"/>
        </dgm:presLayoutVars>
      </dgm:prSet>
      <dgm:spPr/>
    </dgm:pt>
  </dgm:ptLst>
  <dgm:cxnLst>
    <dgm:cxn modelId="{2BFD6806-38EE-4F0A-A2F5-0D93186F064F}" srcId="{F032399F-AE77-4880-9C2D-FAF4299DEE4E}" destId="{DFF71322-A8DC-4924-8533-904FA981696C}" srcOrd="0" destOrd="0" parTransId="{CC38F447-89AC-4FDE-96D1-F41CE76E3F73}" sibTransId="{398C5DA0-881B-4E15-9B9A-347B187DA6E0}"/>
    <dgm:cxn modelId="{59572213-D105-4FAE-9A7B-2D61FD442449}" srcId="{FD8D445B-CD06-4C8E-B224-3617A34ED715}" destId="{F032399F-AE77-4880-9C2D-FAF4299DEE4E}" srcOrd="0" destOrd="0" parTransId="{061DC620-D249-4D9F-9F5A-EED3D0EFC7FC}" sibTransId="{E9E592E1-0F4C-43D2-B5BD-FD1BD1B295DF}"/>
    <dgm:cxn modelId="{29996322-5A0F-4015-9817-CFD33671B936}" type="presOf" srcId="{2E208C18-3AA1-40F4-A6AB-50579033697C}" destId="{E9EA1DBE-B71D-49C8-AA1F-676C15F67D8C}" srcOrd="0" destOrd="0" presId="urn:microsoft.com/office/officeart/2005/8/layout/hProcess7"/>
    <dgm:cxn modelId="{5F05BF22-4958-4214-B49D-4E16174C7B15}" type="presOf" srcId="{39EB318F-13AE-42D3-BB4C-764D98696366}" destId="{2DD88700-5E67-4B9B-81FB-2D64C68AB3AC}" srcOrd="1" destOrd="0" presId="urn:microsoft.com/office/officeart/2005/8/layout/hProcess7"/>
    <dgm:cxn modelId="{AED95D35-55C7-44B3-ADF1-60D10E51A6CA}" type="presOf" srcId="{F032399F-AE77-4880-9C2D-FAF4299DEE4E}" destId="{A5680050-FB12-4FCE-94FE-52912D090373}" srcOrd="1" destOrd="0" presId="urn:microsoft.com/office/officeart/2005/8/layout/hProcess7"/>
    <dgm:cxn modelId="{6573CD63-31AF-4924-8C56-3A3168D5B710}" type="presOf" srcId="{39EB318F-13AE-42D3-BB4C-764D98696366}" destId="{772019CD-15CC-42AC-938E-D99A5B50CC27}" srcOrd="0" destOrd="0" presId="urn:microsoft.com/office/officeart/2005/8/layout/hProcess7"/>
    <dgm:cxn modelId="{776A184D-D70E-4CCC-A21B-F90AC98DC386}" srcId="{FD8D445B-CD06-4C8E-B224-3617A34ED715}" destId="{39EB318F-13AE-42D3-BB4C-764D98696366}" srcOrd="2" destOrd="0" parTransId="{E2D178F0-DD8E-4E33-A563-9205AC4017EE}" sibTransId="{5B310B18-78FE-4F00-A9B9-BA9984C4B03F}"/>
    <dgm:cxn modelId="{1170F76F-4C62-4E79-826A-01EA9156EBDA}" type="presOf" srcId="{F032399F-AE77-4880-9C2D-FAF4299DEE4E}" destId="{D6132F61-DD40-4FE9-88F9-C1DA6BD6390A}" srcOrd="0" destOrd="0" presId="urn:microsoft.com/office/officeart/2005/8/layout/hProcess7"/>
    <dgm:cxn modelId="{363ADC54-6C4E-4DFE-BE82-5DC699C055EA}" type="presOf" srcId="{FD8D445B-CD06-4C8E-B224-3617A34ED715}" destId="{FC4ACB70-53CE-4070-9CAC-94439F9F75C0}" srcOrd="0" destOrd="0" presId="urn:microsoft.com/office/officeart/2005/8/layout/hProcess7"/>
    <dgm:cxn modelId="{39542558-870C-4855-9352-9577568D52E9}" srcId="{FD8D445B-CD06-4C8E-B224-3617A34ED715}" destId="{E902DB60-792D-42AC-96C9-4372D188DEC9}" srcOrd="1" destOrd="0" parTransId="{6203E9B5-51A2-46CB-A0F1-A6A2390EE710}" sibTransId="{775F83EA-D811-465D-A5D3-B813E7485702}"/>
    <dgm:cxn modelId="{13B7518F-1CDD-4E49-AA94-C62D8BCD5400}" srcId="{39EB318F-13AE-42D3-BB4C-764D98696366}" destId="{2E208C18-3AA1-40F4-A6AB-50579033697C}" srcOrd="0" destOrd="0" parTransId="{5B6A62AD-895F-4EDB-8E97-7D79D93EDB19}" sibTransId="{C30D65EC-B8CE-4FE3-8D37-22D525C9A3E1}"/>
    <dgm:cxn modelId="{CC29BDA7-610F-4CDE-B41C-18F48A337E67}" type="presOf" srcId="{E902DB60-792D-42AC-96C9-4372D188DEC9}" destId="{2C9CFBA2-EAC9-4352-BA89-2B7D8346C882}" srcOrd="0" destOrd="0" presId="urn:microsoft.com/office/officeart/2005/8/layout/hProcess7"/>
    <dgm:cxn modelId="{F22275B0-A4FC-4EC1-8D3C-E8CA3BE399EF}" srcId="{E902DB60-792D-42AC-96C9-4372D188DEC9}" destId="{A5FF2CEA-0463-4AFA-BCAF-D2F0D2AAD3F6}" srcOrd="0" destOrd="0" parTransId="{F28CF0EB-FFA0-45C7-B481-2318FE4B51FB}" sibTransId="{25FF658A-5E0C-4363-8CE2-8A5BC1321C47}"/>
    <dgm:cxn modelId="{AC0FB3CE-0321-454E-B788-34BE495692A3}" type="presOf" srcId="{A5FF2CEA-0463-4AFA-BCAF-D2F0D2AAD3F6}" destId="{64325CF8-AEDA-4990-8FB0-470C7CCFA133}" srcOrd="0" destOrd="0" presId="urn:microsoft.com/office/officeart/2005/8/layout/hProcess7"/>
    <dgm:cxn modelId="{05F98BE4-4A7C-4CD6-B67F-8646092E1BD8}" type="presOf" srcId="{E902DB60-792D-42AC-96C9-4372D188DEC9}" destId="{4E91D0CC-0668-4C80-8637-242D661A15EB}" srcOrd="1" destOrd="0" presId="urn:microsoft.com/office/officeart/2005/8/layout/hProcess7"/>
    <dgm:cxn modelId="{24D3B9E4-F7EE-4B42-9B62-8FDD6674DB92}" type="presOf" srcId="{DFF71322-A8DC-4924-8533-904FA981696C}" destId="{A3FF5448-BAF5-4064-8C7C-23649F8BFEED}" srcOrd="0" destOrd="0" presId="urn:microsoft.com/office/officeart/2005/8/layout/hProcess7"/>
    <dgm:cxn modelId="{F65419B3-AB69-4747-A61A-510727F9FF86}" type="presParOf" srcId="{FC4ACB70-53CE-4070-9CAC-94439F9F75C0}" destId="{1C0D3A9D-C62A-4D3C-A6A2-D8A914DEB6EE}" srcOrd="0" destOrd="0" presId="urn:microsoft.com/office/officeart/2005/8/layout/hProcess7"/>
    <dgm:cxn modelId="{CD9B46E4-8789-4356-B1D1-297E538D81E8}" type="presParOf" srcId="{1C0D3A9D-C62A-4D3C-A6A2-D8A914DEB6EE}" destId="{D6132F61-DD40-4FE9-88F9-C1DA6BD6390A}" srcOrd="0" destOrd="0" presId="urn:microsoft.com/office/officeart/2005/8/layout/hProcess7"/>
    <dgm:cxn modelId="{67ECA486-3E3F-4811-80FE-FB8D7F91F2E0}" type="presParOf" srcId="{1C0D3A9D-C62A-4D3C-A6A2-D8A914DEB6EE}" destId="{A5680050-FB12-4FCE-94FE-52912D090373}" srcOrd="1" destOrd="0" presId="urn:microsoft.com/office/officeart/2005/8/layout/hProcess7"/>
    <dgm:cxn modelId="{E145E395-5378-447C-8E69-5A66DF0FB2C8}" type="presParOf" srcId="{1C0D3A9D-C62A-4D3C-A6A2-D8A914DEB6EE}" destId="{A3FF5448-BAF5-4064-8C7C-23649F8BFEED}" srcOrd="2" destOrd="0" presId="urn:microsoft.com/office/officeart/2005/8/layout/hProcess7"/>
    <dgm:cxn modelId="{52EE8D7A-84F0-46C2-B664-8CB21793CB5D}" type="presParOf" srcId="{FC4ACB70-53CE-4070-9CAC-94439F9F75C0}" destId="{5D4A90D9-939B-45C0-8A25-0CBE036DF56F}" srcOrd="1" destOrd="0" presId="urn:microsoft.com/office/officeart/2005/8/layout/hProcess7"/>
    <dgm:cxn modelId="{476BFBA3-A111-4E89-894F-2D44A079A5CD}" type="presParOf" srcId="{FC4ACB70-53CE-4070-9CAC-94439F9F75C0}" destId="{B6337B6E-D19C-481A-9D5F-00DD58C0A701}" srcOrd="2" destOrd="0" presId="urn:microsoft.com/office/officeart/2005/8/layout/hProcess7"/>
    <dgm:cxn modelId="{C2659C5B-37DD-44BE-AD1F-05ABC3EFA696}" type="presParOf" srcId="{B6337B6E-D19C-481A-9D5F-00DD58C0A701}" destId="{4A2A92D0-DE18-460A-9EFD-BB0BBE93589F}" srcOrd="0" destOrd="0" presId="urn:microsoft.com/office/officeart/2005/8/layout/hProcess7"/>
    <dgm:cxn modelId="{77D18686-E9DD-4EB7-9FE8-BB35C7A8FCC4}" type="presParOf" srcId="{B6337B6E-D19C-481A-9D5F-00DD58C0A701}" destId="{25F39E10-8622-491D-9233-C9ABEA07FB08}" srcOrd="1" destOrd="0" presId="urn:microsoft.com/office/officeart/2005/8/layout/hProcess7"/>
    <dgm:cxn modelId="{5DB0181C-BB21-417F-8F77-C4617882588D}" type="presParOf" srcId="{B6337B6E-D19C-481A-9D5F-00DD58C0A701}" destId="{0B0097A2-3A83-45BB-B764-78EE6265AB84}" srcOrd="2" destOrd="0" presId="urn:microsoft.com/office/officeart/2005/8/layout/hProcess7"/>
    <dgm:cxn modelId="{25B29A27-2F6D-434C-9F5D-96E114C67F7A}" type="presParOf" srcId="{FC4ACB70-53CE-4070-9CAC-94439F9F75C0}" destId="{6A9E1CC0-F0EA-4497-93C8-C89DEB571BC4}" srcOrd="3" destOrd="0" presId="urn:microsoft.com/office/officeart/2005/8/layout/hProcess7"/>
    <dgm:cxn modelId="{005BF78C-E36C-45A3-8B04-AF37BCFE7B0A}" type="presParOf" srcId="{FC4ACB70-53CE-4070-9CAC-94439F9F75C0}" destId="{A8BCC487-545E-4951-B0BD-44A9007D597A}" srcOrd="4" destOrd="0" presId="urn:microsoft.com/office/officeart/2005/8/layout/hProcess7"/>
    <dgm:cxn modelId="{0ED54BBC-7651-4AEB-8248-DA53350BCDFB}" type="presParOf" srcId="{A8BCC487-545E-4951-B0BD-44A9007D597A}" destId="{2C9CFBA2-EAC9-4352-BA89-2B7D8346C882}" srcOrd="0" destOrd="0" presId="urn:microsoft.com/office/officeart/2005/8/layout/hProcess7"/>
    <dgm:cxn modelId="{FBD1D351-A5E4-40EF-A63F-FE74B02D16DD}" type="presParOf" srcId="{A8BCC487-545E-4951-B0BD-44A9007D597A}" destId="{4E91D0CC-0668-4C80-8637-242D661A15EB}" srcOrd="1" destOrd="0" presId="urn:microsoft.com/office/officeart/2005/8/layout/hProcess7"/>
    <dgm:cxn modelId="{99DEF611-7B32-49DB-AEEF-549656B08332}" type="presParOf" srcId="{A8BCC487-545E-4951-B0BD-44A9007D597A}" destId="{64325CF8-AEDA-4990-8FB0-470C7CCFA133}" srcOrd="2" destOrd="0" presId="urn:microsoft.com/office/officeart/2005/8/layout/hProcess7"/>
    <dgm:cxn modelId="{8348F04C-85BA-4B68-A921-5C3C5B9E5515}" type="presParOf" srcId="{FC4ACB70-53CE-4070-9CAC-94439F9F75C0}" destId="{441B691A-8A3B-4B5E-87B5-4AAD4F4B267F}" srcOrd="5" destOrd="0" presId="urn:microsoft.com/office/officeart/2005/8/layout/hProcess7"/>
    <dgm:cxn modelId="{8D0B46F9-AAC9-4403-AD34-D08C59C2A206}" type="presParOf" srcId="{FC4ACB70-53CE-4070-9CAC-94439F9F75C0}" destId="{48B6CC15-2FA0-4AF1-B300-1B4671FF84AF}" srcOrd="6" destOrd="0" presId="urn:microsoft.com/office/officeart/2005/8/layout/hProcess7"/>
    <dgm:cxn modelId="{A8E149A4-9845-491D-B667-40166CFE670C}" type="presParOf" srcId="{48B6CC15-2FA0-4AF1-B300-1B4671FF84AF}" destId="{9F0CF112-955E-4B79-A217-A336BEDFE687}" srcOrd="0" destOrd="0" presId="urn:microsoft.com/office/officeart/2005/8/layout/hProcess7"/>
    <dgm:cxn modelId="{E3980C10-D003-4E33-93DD-7F484951F20F}" type="presParOf" srcId="{48B6CC15-2FA0-4AF1-B300-1B4671FF84AF}" destId="{E3BEE9D4-ACB6-4711-A575-771DB1B1DE6D}" srcOrd="1" destOrd="0" presId="urn:microsoft.com/office/officeart/2005/8/layout/hProcess7"/>
    <dgm:cxn modelId="{F4E06A86-3102-4913-9A82-D33D569B5826}" type="presParOf" srcId="{48B6CC15-2FA0-4AF1-B300-1B4671FF84AF}" destId="{1C2B3FFA-3A89-4FBA-8E19-D9884FB58C11}" srcOrd="2" destOrd="0" presId="urn:microsoft.com/office/officeart/2005/8/layout/hProcess7"/>
    <dgm:cxn modelId="{386B62F9-AA06-4F9D-A739-E64CC348FEED}" type="presParOf" srcId="{FC4ACB70-53CE-4070-9CAC-94439F9F75C0}" destId="{2D922E2A-B05F-46DA-B2D1-C42122D6002F}" srcOrd="7" destOrd="0" presId="urn:microsoft.com/office/officeart/2005/8/layout/hProcess7"/>
    <dgm:cxn modelId="{121CA65D-4855-4A23-87D8-94D8CEA1F48E}" type="presParOf" srcId="{FC4ACB70-53CE-4070-9CAC-94439F9F75C0}" destId="{7597E0D4-4516-4520-AE45-670F61D7F102}" srcOrd="8" destOrd="0" presId="urn:microsoft.com/office/officeart/2005/8/layout/hProcess7"/>
    <dgm:cxn modelId="{506D9D91-9042-4989-8A53-68814D772890}" type="presParOf" srcId="{7597E0D4-4516-4520-AE45-670F61D7F102}" destId="{772019CD-15CC-42AC-938E-D99A5B50CC27}" srcOrd="0" destOrd="0" presId="urn:microsoft.com/office/officeart/2005/8/layout/hProcess7"/>
    <dgm:cxn modelId="{51C9D26A-20C0-44C5-8D49-FD5F951B3C5F}" type="presParOf" srcId="{7597E0D4-4516-4520-AE45-670F61D7F102}" destId="{2DD88700-5E67-4B9B-81FB-2D64C68AB3AC}" srcOrd="1" destOrd="0" presId="urn:microsoft.com/office/officeart/2005/8/layout/hProcess7"/>
    <dgm:cxn modelId="{6550F0EF-13F1-45EE-95C4-1080E5EA649F}" type="presParOf" srcId="{7597E0D4-4516-4520-AE45-670F61D7F102}" destId="{E9EA1DBE-B71D-49C8-AA1F-676C15F67D8C}" srcOrd="2" destOrd="0" presId="urn:microsoft.com/office/officeart/2005/8/layout/hProcess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8D445B-CD06-4C8E-B224-3617A34ED715}"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en-US"/>
        </a:p>
      </dgm:t>
    </dgm:pt>
    <dgm:pt modelId="{F032399F-AE77-4880-9C2D-FAF4299DEE4E}">
      <dgm:prSet phldrT="[Text]"/>
      <dgm:spPr>
        <a:solidFill>
          <a:srgbClr val="F8C32E"/>
        </a:solidFill>
      </dgm:spPr>
      <dgm:t>
        <a:bodyPr/>
        <a:lstStyle/>
        <a:p>
          <a:r>
            <a:rPr lang="en-US" dirty="0"/>
            <a:t># Folders</a:t>
          </a:r>
        </a:p>
      </dgm:t>
    </dgm:pt>
    <dgm:pt modelId="{061DC620-D249-4D9F-9F5A-EED3D0EFC7FC}" type="parTrans" cxnId="{59572213-D105-4FAE-9A7B-2D61FD442449}">
      <dgm:prSet/>
      <dgm:spPr/>
      <dgm:t>
        <a:bodyPr/>
        <a:lstStyle/>
        <a:p>
          <a:endParaRPr lang="en-US"/>
        </a:p>
      </dgm:t>
    </dgm:pt>
    <dgm:pt modelId="{E9E592E1-0F4C-43D2-B5BD-FD1BD1B295DF}" type="sibTrans" cxnId="{59572213-D105-4FAE-9A7B-2D61FD442449}">
      <dgm:prSet/>
      <dgm:spPr/>
      <dgm:t>
        <a:bodyPr/>
        <a:lstStyle/>
        <a:p>
          <a:endParaRPr lang="en-US"/>
        </a:p>
      </dgm:t>
    </dgm:pt>
    <dgm:pt modelId="{DFF71322-A8DC-4924-8533-904FA981696C}">
      <dgm:prSet phldrT="[Text]"/>
      <dgm:spPr/>
      <dgm:t>
        <a:bodyPr/>
        <a:lstStyle/>
        <a:p>
          <a:r>
            <a:rPr lang="en-US" dirty="0"/>
            <a:t>500</a:t>
          </a:r>
        </a:p>
      </dgm:t>
    </dgm:pt>
    <dgm:pt modelId="{CC38F447-89AC-4FDE-96D1-F41CE76E3F73}" type="parTrans" cxnId="{2BFD6806-38EE-4F0A-A2F5-0D93186F064F}">
      <dgm:prSet/>
      <dgm:spPr/>
      <dgm:t>
        <a:bodyPr/>
        <a:lstStyle/>
        <a:p>
          <a:endParaRPr lang="en-US"/>
        </a:p>
      </dgm:t>
    </dgm:pt>
    <dgm:pt modelId="{398C5DA0-881B-4E15-9B9A-347B187DA6E0}" type="sibTrans" cxnId="{2BFD6806-38EE-4F0A-A2F5-0D93186F064F}">
      <dgm:prSet/>
      <dgm:spPr/>
      <dgm:t>
        <a:bodyPr/>
        <a:lstStyle/>
        <a:p>
          <a:endParaRPr lang="en-US"/>
        </a:p>
      </dgm:t>
    </dgm:pt>
    <dgm:pt modelId="{E902DB60-792D-42AC-96C9-4372D188DEC9}">
      <dgm:prSet phldrT="[Text]"/>
      <dgm:spPr>
        <a:solidFill>
          <a:srgbClr val="F8C32E"/>
        </a:solidFill>
      </dgm:spPr>
      <dgm:t>
        <a:bodyPr/>
        <a:lstStyle/>
        <a:p>
          <a:r>
            <a:rPr lang="en-US" dirty="0"/>
            <a:t># Staff</a:t>
          </a:r>
        </a:p>
      </dgm:t>
    </dgm:pt>
    <dgm:pt modelId="{6203E9B5-51A2-46CB-A0F1-A6A2390EE710}" type="parTrans" cxnId="{39542558-870C-4855-9352-9577568D52E9}">
      <dgm:prSet/>
      <dgm:spPr/>
      <dgm:t>
        <a:bodyPr/>
        <a:lstStyle/>
        <a:p>
          <a:endParaRPr lang="en-US"/>
        </a:p>
      </dgm:t>
    </dgm:pt>
    <dgm:pt modelId="{775F83EA-D811-465D-A5D3-B813E7485702}" type="sibTrans" cxnId="{39542558-870C-4855-9352-9577568D52E9}">
      <dgm:prSet/>
      <dgm:spPr/>
      <dgm:t>
        <a:bodyPr/>
        <a:lstStyle/>
        <a:p>
          <a:endParaRPr lang="en-US"/>
        </a:p>
      </dgm:t>
    </dgm:pt>
    <dgm:pt modelId="{A5FF2CEA-0463-4AFA-BCAF-D2F0D2AAD3F6}">
      <dgm:prSet phldrT="[Text]"/>
      <dgm:spPr/>
      <dgm:t>
        <a:bodyPr/>
        <a:lstStyle/>
        <a:p>
          <a:r>
            <a:rPr lang="en-US" dirty="0"/>
            <a:t>5</a:t>
          </a:r>
        </a:p>
      </dgm:t>
    </dgm:pt>
    <dgm:pt modelId="{F28CF0EB-FFA0-45C7-B481-2318FE4B51FB}" type="parTrans" cxnId="{F22275B0-A4FC-4EC1-8D3C-E8CA3BE399EF}">
      <dgm:prSet/>
      <dgm:spPr/>
      <dgm:t>
        <a:bodyPr/>
        <a:lstStyle/>
        <a:p>
          <a:endParaRPr lang="en-US"/>
        </a:p>
      </dgm:t>
    </dgm:pt>
    <dgm:pt modelId="{25FF658A-5E0C-4363-8CE2-8A5BC1321C47}" type="sibTrans" cxnId="{F22275B0-A4FC-4EC1-8D3C-E8CA3BE399EF}">
      <dgm:prSet/>
      <dgm:spPr/>
      <dgm:t>
        <a:bodyPr/>
        <a:lstStyle/>
        <a:p>
          <a:endParaRPr lang="en-US"/>
        </a:p>
      </dgm:t>
    </dgm:pt>
    <dgm:pt modelId="{39EB318F-13AE-42D3-BB4C-764D98696366}">
      <dgm:prSet phldrT="[Text]"/>
      <dgm:spPr>
        <a:solidFill>
          <a:srgbClr val="FFC000"/>
        </a:solidFill>
      </dgm:spPr>
      <dgm:t>
        <a:bodyPr/>
        <a:lstStyle/>
        <a:p>
          <a:r>
            <a:rPr lang="en-US" dirty="0"/>
            <a:t># Weeks</a:t>
          </a:r>
        </a:p>
      </dgm:t>
    </dgm:pt>
    <dgm:pt modelId="{E2D178F0-DD8E-4E33-A563-9205AC4017EE}" type="parTrans" cxnId="{776A184D-D70E-4CCC-A21B-F90AC98DC386}">
      <dgm:prSet/>
      <dgm:spPr/>
      <dgm:t>
        <a:bodyPr/>
        <a:lstStyle/>
        <a:p>
          <a:endParaRPr lang="en-US"/>
        </a:p>
      </dgm:t>
    </dgm:pt>
    <dgm:pt modelId="{5B310B18-78FE-4F00-A9B9-BA9984C4B03F}" type="sibTrans" cxnId="{776A184D-D70E-4CCC-A21B-F90AC98DC386}">
      <dgm:prSet/>
      <dgm:spPr/>
      <dgm:t>
        <a:bodyPr/>
        <a:lstStyle/>
        <a:p>
          <a:endParaRPr lang="en-US"/>
        </a:p>
      </dgm:t>
    </dgm:pt>
    <dgm:pt modelId="{2E208C18-3AA1-40F4-A6AB-50579033697C}">
      <dgm:prSet phldrT="[Text]"/>
      <dgm:spPr/>
      <dgm:t>
        <a:bodyPr/>
        <a:lstStyle/>
        <a:p>
          <a:r>
            <a:rPr lang="en-US" dirty="0"/>
            <a:t>24</a:t>
          </a:r>
        </a:p>
      </dgm:t>
    </dgm:pt>
    <dgm:pt modelId="{5B6A62AD-895F-4EDB-8E97-7D79D93EDB19}" type="parTrans" cxnId="{13B7518F-1CDD-4E49-AA94-C62D8BCD5400}">
      <dgm:prSet/>
      <dgm:spPr/>
      <dgm:t>
        <a:bodyPr/>
        <a:lstStyle/>
        <a:p>
          <a:endParaRPr lang="en-US"/>
        </a:p>
      </dgm:t>
    </dgm:pt>
    <dgm:pt modelId="{C30D65EC-B8CE-4FE3-8D37-22D525C9A3E1}" type="sibTrans" cxnId="{13B7518F-1CDD-4E49-AA94-C62D8BCD5400}">
      <dgm:prSet/>
      <dgm:spPr/>
      <dgm:t>
        <a:bodyPr/>
        <a:lstStyle/>
        <a:p>
          <a:endParaRPr lang="en-US"/>
        </a:p>
      </dgm:t>
    </dgm:pt>
    <dgm:pt modelId="{FC4ACB70-53CE-4070-9CAC-94439F9F75C0}" type="pres">
      <dgm:prSet presAssocID="{FD8D445B-CD06-4C8E-B224-3617A34ED715}" presName="Name0" presStyleCnt="0">
        <dgm:presLayoutVars>
          <dgm:dir/>
          <dgm:animLvl val="lvl"/>
          <dgm:resizeHandles val="exact"/>
        </dgm:presLayoutVars>
      </dgm:prSet>
      <dgm:spPr/>
    </dgm:pt>
    <dgm:pt modelId="{1C0D3A9D-C62A-4D3C-A6A2-D8A914DEB6EE}" type="pres">
      <dgm:prSet presAssocID="{F032399F-AE77-4880-9C2D-FAF4299DEE4E}" presName="compositeNode" presStyleCnt="0">
        <dgm:presLayoutVars>
          <dgm:bulletEnabled val="1"/>
        </dgm:presLayoutVars>
      </dgm:prSet>
      <dgm:spPr/>
    </dgm:pt>
    <dgm:pt modelId="{D6132F61-DD40-4FE9-88F9-C1DA6BD6390A}" type="pres">
      <dgm:prSet presAssocID="{F032399F-AE77-4880-9C2D-FAF4299DEE4E}" presName="bgRect" presStyleLbl="node1" presStyleIdx="0" presStyleCnt="3" custLinFactNeighborX="-23"/>
      <dgm:spPr/>
    </dgm:pt>
    <dgm:pt modelId="{A5680050-FB12-4FCE-94FE-52912D090373}" type="pres">
      <dgm:prSet presAssocID="{F032399F-AE77-4880-9C2D-FAF4299DEE4E}" presName="parentNode" presStyleLbl="node1" presStyleIdx="0" presStyleCnt="3">
        <dgm:presLayoutVars>
          <dgm:chMax val="0"/>
          <dgm:bulletEnabled val="1"/>
        </dgm:presLayoutVars>
      </dgm:prSet>
      <dgm:spPr/>
    </dgm:pt>
    <dgm:pt modelId="{A3FF5448-BAF5-4064-8C7C-23649F8BFEED}" type="pres">
      <dgm:prSet presAssocID="{F032399F-AE77-4880-9C2D-FAF4299DEE4E}" presName="childNode" presStyleLbl="node1" presStyleIdx="0" presStyleCnt="3">
        <dgm:presLayoutVars>
          <dgm:bulletEnabled val="1"/>
        </dgm:presLayoutVars>
      </dgm:prSet>
      <dgm:spPr/>
    </dgm:pt>
    <dgm:pt modelId="{5D4A90D9-939B-45C0-8A25-0CBE036DF56F}" type="pres">
      <dgm:prSet presAssocID="{E9E592E1-0F4C-43D2-B5BD-FD1BD1B295DF}" presName="hSp" presStyleCnt="0"/>
      <dgm:spPr/>
    </dgm:pt>
    <dgm:pt modelId="{B6337B6E-D19C-481A-9D5F-00DD58C0A701}" type="pres">
      <dgm:prSet presAssocID="{E9E592E1-0F4C-43D2-B5BD-FD1BD1B295DF}" presName="vProcSp" presStyleCnt="0"/>
      <dgm:spPr/>
    </dgm:pt>
    <dgm:pt modelId="{4A2A92D0-DE18-460A-9EFD-BB0BBE93589F}" type="pres">
      <dgm:prSet presAssocID="{E9E592E1-0F4C-43D2-B5BD-FD1BD1B295DF}" presName="vSp1" presStyleCnt="0"/>
      <dgm:spPr/>
    </dgm:pt>
    <dgm:pt modelId="{25F39E10-8622-491D-9233-C9ABEA07FB08}" type="pres">
      <dgm:prSet presAssocID="{E9E592E1-0F4C-43D2-B5BD-FD1BD1B295DF}" presName="simulatedConn" presStyleLbl="solidFgAcc1" presStyleIdx="0" presStyleCnt="2"/>
      <dgm:spPr/>
    </dgm:pt>
    <dgm:pt modelId="{0B0097A2-3A83-45BB-B764-78EE6265AB84}" type="pres">
      <dgm:prSet presAssocID="{E9E592E1-0F4C-43D2-B5BD-FD1BD1B295DF}" presName="vSp2" presStyleCnt="0"/>
      <dgm:spPr/>
    </dgm:pt>
    <dgm:pt modelId="{6A9E1CC0-F0EA-4497-93C8-C89DEB571BC4}" type="pres">
      <dgm:prSet presAssocID="{E9E592E1-0F4C-43D2-B5BD-FD1BD1B295DF}" presName="sibTrans" presStyleCnt="0"/>
      <dgm:spPr/>
    </dgm:pt>
    <dgm:pt modelId="{A8BCC487-545E-4951-B0BD-44A9007D597A}" type="pres">
      <dgm:prSet presAssocID="{E902DB60-792D-42AC-96C9-4372D188DEC9}" presName="compositeNode" presStyleCnt="0">
        <dgm:presLayoutVars>
          <dgm:bulletEnabled val="1"/>
        </dgm:presLayoutVars>
      </dgm:prSet>
      <dgm:spPr/>
    </dgm:pt>
    <dgm:pt modelId="{2C9CFBA2-EAC9-4352-BA89-2B7D8346C882}" type="pres">
      <dgm:prSet presAssocID="{E902DB60-792D-42AC-96C9-4372D188DEC9}" presName="bgRect" presStyleLbl="node1" presStyleIdx="1" presStyleCnt="3" custLinFactNeighborY="16106"/>
      <dgm:spPr/>
    </dgm:pt>
    <dgm:pt modelId="{4E91D0CC-0668-4C80-8637-242D661A15EB}" type="pres">
      <dgm:prSet presAssocID="{E902DB60-792D-42AC-96C9-4372D188DEC9}" presName="parentNode" presStyleLbl="node1" presStyleIdx="1" presStyleCnt="3">
        <dgm:presLayoutVars>
          <dgm:chMax val="0"/>
          <dgm:bulletEnabled val="1"/>
        </dgm:presLayoutVars>
      </dgm:prSet>
      <dgm:spPr/>
    </dgm:pt>
    <dgm:pt modelId="{64325CF8-AEDA-4990-8FB0-470C7CCFA133}" type="pres">
      <dgm:prSet presAssocID="{E902DB60-792D-42AC-96C9-4372D188DEC9}" presName="childNode" presStyleLbl="node1" presStyleIdx="1" presStyleCnt="3">
        <dgm:presLayoutVars>
          <dgm:bulletEnabled val="1"/>
        </dgm:presLayoutVars>
      </dgm:prSet>
      <dgm:spPr/>
    </dgm:pt>
    <dgm:pt modelId="{441B691A-8A3B-4B5E-87B5-4AAD4F4B267F}" type="pres">
      <dgm:prSet presAssocID="{775F83EA-D811-465D-A5D3-B813E7485702}" presName="hSp" presStyleCnt="0"/>
      <dgm:spPr/>
    </dgm:pt>
    <dgm:pt modelId="{48B6CC15-2FA0-4AF1-B300-1B4671FF84AF}" type="pres">
      <dgm:prSet presAssocID="{775F83EA-D811-465D-A5D3-B813E7485702}" presName="vProcSp" presStyleCnt="0"/>
      <dgm:spPr/>
    </dgm:pt>
    <dgm:pt modelId="{9F0CF112-955E-4B79-A217-A336BEDFE687}" type="pres">
      <dgm:prSet presAssocID="{775F83EA-D811-465D-A5D3-B813E7485702}" presName="vSp1" presStyleCnt="0"/>
      <dgm:spPr/>
    </dgm:pt>
    <dgm:pt modelId="{E3BEE9D4-ACB6-4711-A575-771DB1B1DE6D}" type="pres">
      <dgm:prSet presAssocID="{775F83EA-D811-465D-A5D3-B813E7485702}" presName="simulatedConn" presStyleLbl="solidFgAcc1" presStyleIdx="1" presStyleCnt="2"/>
      <dgm:spPr/>
    </dgm:pt>
    <dgm:pt modelId="{1C2B3FFA-3A89-4FBA-8E19-D9884FB58C11}" type="pres">
      <dgm:prSet presAssocID="{775F83EA-D811-465D-A5D3-B813E7485702}" presName="vSp2" presStyleCnt="0"/>
      <dgm:spPr/>
    </dgm:pt>
    <dgm:pt modelId="{2D922E2A-B05F-46DA-B2D1-C42122D6002F}" type="pres">
      <dgm:prSet presAssocID="{775F83EA-D811-465D-A5D3-B813E7485702}" presName="sibTrans" presStyleCnt="0"/>
      <dgm:spPr/>
    </dgm:pt>
    <dgm:pt modelId="{7597E0D4-4516-4520-AE45-670F61D7F102}" type="pres">
      <dgm:prSet presAssocID="{39EB318F-13AE-42D3-BB4C-764D98696366}" presName="compositeNode" presStyleCnt="0">
        <dgm:presLayoutVars>
          <dgm:bulletEnabled val="1"/>
        </dgm:presLayoutVars>
      </dgm:prSet>
      <dgm:spPr/>
    </dgm:pt>
    <dgm:pt modelId="{772019CD-15CC-42AC-938E-D99A5B50CC27}" type="pres">
      <dgm:prSet presAssocID="{39EB318F-13AE-42D3-BB4C-764D98696366}" presName="bgRect" presStyleLbl="node1" presStyleIdx="2" presStyleCnt="3"/>
      <dgm:spPr/>
    </dgm:pt>
    <dgm:pt modelId="{2DD88700-5E67-4B9B-81FB-2D64C68AB3AC}" type="pres">
      <dgm:prSet presAssocID="{39EB318F-13AE-42D3-BB4C-764D98696366}" presName="parentNode" presStyleLbl="node1" presStyleIdx="2" presStyleCnt="3">
        <dgm:presLayoutVars>
          <dgm:chMax val="0"/>
          <dgm:bulletEnabled val="1"/>
        </dgm:presLayoutVars>
      </dgm:prSet>
      <dgm:spPr/>
    </dgm:pt>
    <dgm:pt modelId="{E9EA1DBE-B71D-49C8-AA1F-676C15F67D8C}" type="pres">
      <dgm:prSet presAssocID="{39EB318F-13AE-42D3-BB4C-764D98696366}" presName="childNode" presStyleLbl="node1" presStyleIdx="2" presStyleCnt="3">
        <dgm:presLayoutVars>
          <dgm:bulletEnabled val="1"/>
        </dgm:presLayoutVars>
      </dgm:prSet>
      <dgm:spPr/>
    </dgm:pt>
  </dgm:ptLst>
  <dgm:cxnLst>
    <dgm:cxn modelId="{2BFD6806-38EE-4F0A-A2F5-0D93186F064F}" srcId="{F032399F-AE77-4880-9C2D-FAF4299DEE4E}" destId="{DFF71322-A8DC-4924-8533-904FA981696C}" srcOrd="0" destOrd="0" parTransId="{CC38F447-89AC-4FDE-96D1-F41CE76E3F73}" sibTransId="{398C5DA0-881B-4E15-9B9A-347B187DA6E0}"/>
    <dgm:cxn modelId="{59572213-D105-4FAE-9A7B-2D61FD442449}" srcId="{FD8D445B-CD06-4C8E-B224-3617A34ED715}" destId="{F032399F-AE77-4880-9C2D-FAF4299DEE4E}" srcOrd="0" destOrd="0" parTransId="{061DC620-D249-4D9F-9F5A-EED3D0EFC7FC}" sibTransId="{E9E592E1-0F4C-43D2-B5BD-FD1BD1B295DF}"/>
    <dgm:cxn modelId="{29996322-5A0F-4015-9817-CFD33671B936}" type="presOf" srcId="{2E208C18-3AA1-40F4-A6AB-50579033697C}" destId="{E9EA1DBE-B71D-49C8-AA1F-676C15F67D8C}" srcOrd="0" destOrd="0" presId="urn:microsoft.com/office/officeart/2005/8/layout/hProcess7"/>
    <dgm:cxn modelId="{5F05BF22-4958-4214-B49D-4E16174C7B15}" type="presOf" srcId="{39EB318F-13AE-42D3-BB4C-764D98696366}" destId="{2DD88700-5E67-4B9B-81FB-2D64C68AB3AC}" srcOrd="1" destOrd="0" presId="urn:microsoft.com/office/officeart/2005/8/layout/hProcess7"/>
    <dgm:cxn modelId="{AED95D35-55C7-44B3-ADF1-60D10E51A6CA}" type="presOf" srcId="{F032399F-AE77-4880-9C2D-FAF4299DEE4E}" destId="{A5680050-FB12-4FCE-94FE-52912D090373}" srcOrd="1" destOrd="0" presId="urn:microsoft.com/office/officeart/2005/8/layout/hProcess7"/>
    <dgm:cxn modelId="{6573CD63-31AF-4924-8C56-3A3168D5B710}" type="presOf" srcId="{39EB318F-13AE-42D3-BB4C-764D98696366}" destId="{772019CD-15CC-42AC-938E-D99A5B50CC27}" srcOrd="0" destOrd="0" presId="urn:microsoft.com/office/officeart/2005/8/layout/hProcess7"/>
    <dgm:cxn modelId="{776A184D-D70E-4CCC-A21B-F90AC98DC386}" srcId="{FD8D445B-CD06-4C8E-B224-3617A34ED715}" destId="{39EB318F-13AE-42D3-BB4C-764D98696366}" srcOrd="2" destOrd="0" parTransId="{E2D178F0-DD8E-4E33-A563-9205AC4017EE}" sibTransId="{5B310B18-78FE-4F00-A9B9-BA9984C4B03F}"/>
    <dgm:cxn modelId="{1170F76F-4C62-4E79-826A-01EA9156EBDA}" type="presOf" srcId="{F032399F-AE77-4880-9C2D-FAF4299DEE4E}" destId="{D6132F61-DD40-4FE9-88F9-C1DA6BD6390A}" srcOrd="0" destOrd="0" presId="urn:microsoft.com/office/officeart/2005/8/layout/hProcess7"/>
    <dgm:cxn modelId="{363ADC54-6C4E-4DFE-BE82-5DC699C055EA}" type="presOf" srcId="{FD8D445B-CD06-4C8E-B224-3617A34ED715}" destId="{FC4ACB70-53CE-4070-9CAC-94439F9F75C0}" srcOrd="0" destOrd="0" presId="urn:microsoft.com/office/officeart/2005/8/layout/hProcess7"/>
    <dgm:cxn modelId="{39542558-870C-4855-9352-9577568D52E9}" srcId="{FD8D445B-CD06-4C8E-B224-3617A34ED715}" destId="{E902DB60-792D-42AC-96C9-4372D188DEC9}" srcOrd="1" destOrd="0" parTransId="{6203E9B5-51A2-46CB-A0F1-A6A2390EE710}" sibTransId="{775F83EA-D811-465D-A5D3-B813E7485702}"/>
    <dgm:cxn modelId="{13B7518F-1CDD-4E49-AA94-C62D8BCD5400}" srcId="{39EB318F-13AE-42D3-BB4C-764D98696366}" destId="{2E208C18-3AA1-40F4-A6AB-50579033697C}" srcOrd="0" destOrd="0" parTransId="{5B6A62AD-895F-4EDB-8E97-7D79D93EDB19}" sibTransId="{C30D65EC-B8CE-4FE3-8D37-22D525C9A3E1}"/>
    <dgm:cxn modelId="{CC29BDA7-610F-4CDE-B41C-18F48A337E67}" type="presOf" srcId="{E902DB60-792D-42AC-96C9-4372D188DEC9}" destId="{2C9CFBA2-EAC9-4352-BA89-2B7D8346C882}" srcOrd="0" destOrd="0" presId="urn:microsoft.com/office/officeart/2005/8/layout/hProcess7"/>
    <dgm:cxn modelId="{F22275B0-A4FC-4EC1-8D3C-E8CA3BE399EF}" srcId="{E902DB60-792D-42AC-96C9-4372D188DEC9}" destId="{A5FF2CEA-0463-4AFA-BCAF-D2F0D2AAD3F6}" srcOrd="0" destOrd="0" parTransId="{F28CF0EB-FFA0-45C7-B481-2318FE4B51FB}" sibTransId="{25FF658A-5E0C-4363-8CE2-8A5BC1321C47}"/>
    <dgm:cxn modelId="{AC0FB3CE-0321-454E-B788-34BE495692A3}" type="presOf" srcId="{A5FF2CEA-0463-4AFA-BCAF-D2F0D2AAD3F6}" destId="{64325CF8-AEDA-4990-8FB0-470C7CCFA133}" srcOrd="0" destOrd="0" presId="urn:microsoft.com/office/officeart/2005/8/layout/hProcess7"/>
    <dgm:cxn modelId="{05F98BE4-4A7C-4CD6-B67F-8646092E1BD8}" type="presOf" srcId="{E902DB60-792D-42AC-96C9-4372D188DEC9}" destId="{4E91D0CC-0668-4C80-8637-242D661A15EB}" srcOrd="1" destOrd="0" presId="urn:microsoft.com/office/officeart/2005/8/layout/hProcess7"/>
    <dgm:cxn modelId="{24D3B9E4-F7EE-4B42-9B62-8FDD6674DB92}" type="presOf" srcId="{DFF71322-A8DC-4924-8533-904FA981696C}" destId="{A3FF5448-BAF5-4064-8C7C-23649F8BFEED}" srcOrd="0" destOrd="0" presId="urn:microsoft.com/office/officeart/2005/8/layout/hProcess7"/>
    <dgm:cxn modelId="{F65419B3-AB69-4747-A61A-510727F9FF86}" type="presParOf" srcId="{FC4ACB70-53CE-4070-9CAC-94439F9F75C0}" destId="{1C0D3A9D-C62A-4D3C-A6A2-D8A914DEB6EE}" srcOrd="0" destOrd="0" presId="urn:microsoft.com/office/officeart/2005/8/layout/hProcess7"/>
    <dgm:cxn modelId="{CD9B46E4-8789-4356-B1D1-297E538D81E8}" type="presParOf" srcId="{1C0D3A9D-C62A-4D3C-A6A2-D8A914DEB6EE}" destId="{D6132F61-DD40-4FE9-88F9-C1DA6BD6390A}" srcOrd="0" destOrd="0" presId="urn:microsoft.com/office/officeart/2005/8/layout/hProcess7"/>
    <dgm:cxn modelId="{67ECA486-3E3F-4811-80FE-FB8D7F91F2E0}" type="presParOf" srcId="{1C0D3A9D-C62A-4D3C-A6A2-D8A914DEB6EE}" destId="{A5680050-FB12-4FCE-94FE-52912D090373}" srcOrd="1" destOrd="0" presId="urn:microsoft.com/office/officeart/2005/8/layout/hProcess7"/>
    <dgm:cxn modelId="{E145E395-5378-447C-8E69-5A66DF0FB2C8}" type="presParOf" srcId="{1C0D3A9D-C62A-4D3C-A6A2-D8A914DEB6EE}" destId="{A3FF5448-BAF5-4064-8C7C-23649F8BFEED}" srcOrd="2" destOrd="0" presId="urn:microsoft.com/office/officeart/2005/8/layout/hProcess7"/>
    <dgm:cxn modelId="{52EE8D7A-84F0-46C2-B664-8CB21793CB5D}" type="presParOf" srcId="{FC4ACB70-53CE-4070-9CAC-94439F9F75C0}" destId="{5D4A90D9-939B-45C0-8A25-0CBE036DF56F}" srcOrd="1" destOrd="0" presId="urn:microsoft.com/office/officeart/2005/8/layout/hProcess7"/>
    <dgm:cxn modelId="{476BFBA3-A111-4E89-894F-2D44A079A5CD}" type="presParOf" srcId="{FC4ACB70-53CE-4070-9CAC-94439F9F75C0}" destId="{B6337B6E-D19C-481A-9D5F-00DD58C0A701}" srcOrd="2" destOrd="0" presId="urn:microsoft.com/office/officeart/2005/8/layout/hProcess7"/>
    <dgm:cxn modelId="{C2659C5B-37DD-44BE-AD1F-05ABC3EFA696}" type="presParOf" srcId="{B6337B6E-D19C-481A-9D5F-00DD58C0A701}" destId="{4A2A92D0-DE18-460A-9EFD-BB0BBE93589F}" srcOrd="0" destOrd="0" presId="urn:microsoft.com/office/officeart/2005/8/layout/hProcess7"/>
    <dgm:cxn modelId="{77D18686-E9DD-4EB7-9FE8-BB35C7A8FCC4}" type="presParOf" srcId="{B6337B6E-D19C-481A-9D5F-00DD58C0A701}" destId="{25F39E10-8622-491D-9233-C9ABEA07FB08}" srcOrd="1" destOrd="0" presId="urn:microsoft.com/office/officeart/2005/8/layout/hProcess7"/>
    <dgm:cxn modelId="{5DB0181C-BB21-417F-8F77-C4617882588D}" type="presParOf" srcId="{B6337B6E-D19C-481A-9D5F-00DD58C0A701}" destId="{0B0097A2-3A83-45BB-B764-78EE6265AB84}" srcOrd="2" destOrd="0" presId="urn:microsoft.com/office/officeart/2005/8/layout/hProcess7"/>
    <dgm:cxn modelId="{25B29A27-2F6D-434C-9F5D-96E114C67F7A}" type="presParOf" srcId="{FC4ACB70-53CE-4070-9CAC-94439F9F75C0}" destId="{6A9E1CC0-F0EA-4497-93C8-C89DEB571BC4}" srcOrd="3" destOrd="0" presId="urn:microsoft.com/office/officeart/2005/8/layout/hProcess7"/>
    <dgm:cxn modelId="{005BF78C-E36C-45A3-8B04-AF37BCFE7B0A}" type="presParOf" srcId="{FC4ACB70-53CE-4070-9CAC-94439F9F75C0}" destId="{A8BCC487-545E-4951-B0BD-44A9007D597A}" srcOrd="4" destOrd="0" presId="urn:microsoft.com/office/officeart/2005/8/layout/hProcess7"/>
    <dgm:cxn modelId="{0ED54BBC-7651-4AEB-8248-DA53350BCDFB}" type="presParOf" srcId="{A8BCC487-545E-4951-B0BD-44A9007D597A}" destId="{2C9CFBA2-EAC9-4352-BA89-2B7D8346C882}" srcOrd="0" destOrd="0" presId="urn:microsoft.com/office/officeart/2005/8/layout/hProcess7"/>
    <dgm:cxn modelId="{FBD1D351-A5E4-40EF-A63F-FE74B02D16DD}" type="presParOf" srcId="{A8BCC487-545E-4951-B0BD-44A9007D597A}" destId="{4E91D0CC-0668-4C80-8637-242D661A15EB}" srcOrd="1" destOrd="0" presId="urn:microsoft.com/office/officeart/2005/8/layout/hProcess7"/>
    <dgm:cxn modelId="{99DEF611-7B32-49DB-AEEF-549656B08332}" type="presParOf" srcId="{A8BCC487-545E-4951-B0BD-44A9007D597A}" destId="{64325CF8-AEDA-4990-8FB0-470C7CCFA133}" srcOrd="2" destOrd="0" presId="urn:microsoft.com/office/officeart/2005/8/layout/hProcess7"/>
    <dgm:cxn modelId="{8348F04C-85BA-4B68-A921-5C3C5B9E5515}" type="presParOf" srcId="{FC4ACB70-53CE-4070-9CAC-94439F9F75C0}" destId="{441B691A-8A3B-4B5E-87B5-4AAD4F4B267F}" srcOrd="5" destOrd="0" presId="urn:microsoft.com/office/officeart/2005/8/layout/hProcess7"/>
    <dgm:cxn modelId="{8D0B46F9-AAC9-4403-AD34-D08C59C2A206}" type="presParOf" srcId="{FC4ACB70-53CE-4070-9CAC-94439F9F75C0}" destId="{48B6CC15-2FA0-4AF1-B300-1B4671FF84AF}" srcOrd="6" destOrd="0" presId="urn:microsoft.com/office/officeart/2005/8/layout/hProcess7"/>
    <dgm:cxn modelId="{A8E149A4-9845-491D-B667-40166CFE670C}" type="presParOf" srcId="{48B6CC15-2FA0-4AF1-B300-1B4671FF84AF}" destId="{9F0CF112-955E-4B79-A217-A336BEDFE687}" srcOrd="0" destOrd="0" presId="urn:microsoft.com/office/officeart/2005/8/layout/hProcess7"/>
    <dgm:cxn modelId="{E3980C10-D003-4E33-93DD-7F484951F20F}" type="presParOf" srcId="{48B6CC15-2FA0-4AF1-B300-1B4671FF84AF}" destId="{E3BEE9D4-ACB6-4711-A575-771DB1B1DE6D}" srcOrd="1" destOrd="0" presId="urn:microsoft.com/office/officeart/2005/8/layout/hProcess7"/>
    <dgm:cxn modelId="{F4E06A86-3102-4913-9A82-D33D569B5826}" type="presParOf" srcId="{48B6CC15-2FA0-4AF1-B300-1B4671FF84AF}" destId="{1C2B3FFA-3A89-4FBA-8E19-D9884FB58C11}" srcOrd="2" destOrd="0" presId="urn:microsoft.com/office/officeart/2005/8/layout/hProcess7"/>
    <dgm:cxn modelId="{386B62F9-AA06-4F9D-A739-E64CC348FEED}" type="presParOf" srcId="{FC4ACB70-53CE-4070-9CAC-94439F9F75C0}" destId="{2D922E2A-B05F-46DA-B2D1-C42122D6002F}" srcOrd="7" destOrd="0" presId="urn:microsoft.com/office/officeart/2005/8/layout/hProcess7"/>
    <dgm:cxn modelId="{121CA65D-4855-4A23-87D8-94D8CEA1F48E}" type="presParOf" srcId="{FC4ACB70-53CE-4070-9CAC-94439F9F75C0}" destId="{7597E0D4-4516-4520-AE45-670F61D7F102}" srcOrd="8" destOrd="0" presId="urn:microsoft.com/office/officeart/2005/8/layout/hProcess7"/>
    <dgm:cxn modelId="{506D9D91-9042-4989-8A53-68814D772890}" type="presParOf" srcId="{7597E0D4-4516-4520-AE45-670F61D7F102}" destId="{772019CD-15CC-42AC-938E-D99A5B50CC27}" srcOrd="0" destOrd="0" presId="urn:microsoft.com/office/officeart/2005/8/layout/hProcess7"/>
    <dgm:cxn modelId="{51C9D26A-20C0-44C5-8D49-FD5F951B3C5F}" type="presParOf" srcId="{7597E0D4-4516-4520-AE45-670F61D7F102}" destId="{2DD88700-5E67-4B9B-81FB-2D64C68AB3AC}" srcOrd="1" destOrd="0" presId="urn:microsoft.com/office/officeart/2005/8/layout/hProcess7"/>
    <dgm:cxn modelId="{6550F0EF-13F1-45EE-95C4-1080E5EA649F}" type="presParOf" srcId="{7597E0D4-4516-4520-AE45-670F61D7F102}" destId="{E9EA1DBE-B71D-49C8-AA1F-676C15F67D8C}" srcOrd="2" destOrd="0" presId="urn:microsoft.com/office/officeart/2005/8/layout/hProcess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132F61-DD40-4FE9-88F9-C1DA6BD6390A}">
      <dsp:nvSpPr>
        <dsp:cNvPr id="0" name=""/>
        <dsp:cNvSpPr/>
      </dsp:nvSpPr>
      <dsp:spPr>
        <a:xfrm>
          <a:off x="591" y="0"/>
          <a:ext cx="2544291" cy="1250533"/>
        </a:xfrm>
        <a:prstGeom prst="roundRect">
          <a:avLst>
            <a:gd name="adj" fmla="val 5000"/>
          </a:avLst>
        </a:prstGeom>
        <a:solidFill>
          <a:srgbClr val="F8C32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72009" rIns="93345" bIns="0" numCol="1" spcCol="1270" anchor="t" anchorCtr="0">
          <a:noAutofit/>
        </a:bodyPr>
        <a:lstStyle/>
        <a:p>
          <a:pPr marL="0" lvl="0" indent="0" algn="r" defTabSz="933450">
            <a:lnSpc>
              <a:spcPct val="90000"/>
            </a:lnSpc>
            <a:spcBef>
              <a:spcPct val="0"/>
            </a:spcBef>
            <a:spcAft>
              <a:spcPct val="35000"/>
            </a:spcAft>
            <a:buNone/>
          </a:pPr>
          <a:r>
            <a:rPr lang="en-US" sz="2100" kern="1200" dirty="0"/>
            <a:t># Boxes</a:t>
          </a:r>
        </a:p>
      </dsp:txBody>
      <dsp:txXfrm rot="16200000">
        <a:off x="-257698" y="258289"/>
        <a:ext cx="1025437" cy="508858"/>
      </dsp:txXfrm>
    </dsp:sp>
    <dsp:sp modelId="{A3FF5448-BAF5-4064-8C7C-23649F8BFEED}">
      <dsp:nvSpPr>
        <dsp:cNvPr id="0" name=""/>
        <dsp:cNvSpPr/>
      </dsp:nvSpPr>
      <dsp:spPr>
        <a:xfrm>
          <a:off x="509449" y="0"/>
          <a:ext cx="1895497" cy="125053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22885" rIns="0" bIns="0" numCol="1" spcCol="1270" anchor="t" anchorCtr="0">
          <a:noAutofit/>
        </a:bodyPr>
        <a:lstStyle/>
        <a:p>
          <a:pPr marL="0" lvl="0" indent="0" algn="l" defTabSz="2889250">
            <a:lnSpc>
              <a:spcPct val="90000"/>
            </a:lnSpc>
            <a:spcBef>
              <a:spcPct val="0"/>
            </a:spcBef>
            <a:spcAft>
              <a:spcPct val="35000"/>
            </a:spcAft>
            <a:buNone/>
          </a:pPr>
          <a:r>
            <a:rPr lang="en-US" sz="6500" kern="1200" dirty="0"/>
            <a:t>500</a:t>
          </a:r>
        </a:p>
      </dsp:txBody>
      <dsp:txXfrm>
        <a:off x="509449" y="0"/>
        <a:ext cx="1895497" cy="1250533"/>
      </dsp:txXfrm>
    </dsp:sp>
    <dsp:sp modelId="{2C9CFBA2-EAC9-4352-BA89-2B7D8346C882}">
      <dsp:nvSpPr>
        <dsp:cNvPr id="0" name=""/>
        <dsp:cNvSpPr/>
      </dsp:nvSpPr>
      <dsp:spPr>
        <a:xfrm>
          <a:off x="2633932" y="0"/>
          <a:ext cx="2544291" cy="1250533"/>
        </a:xfrm>
        <a:prstGeom prst="roundRect">
          <a:avLst>
            <a:gd name="adj" fmla="val 5000"/>
          </a:avLst>
        </a:prstGeom>
        <a:solidFill>
          <a:srgbClr val="F8C32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72009" rIns="93345" bIns="0" numCol="1" spcCol="1270" anchor="t" anchorCtr="0">
          <a:noAutofit/>
        </a:bodyPr>
        <a:lstStyle/>
        <a:p>
          <a:pPr marL="0" lvl="0" indent="0" algn="r" defTabSz="933450">
            <a:lnSpc>
              <a:spcPct val="90000"/>
            </a:lnSpc>
            <a:spcBef>
              <a:spcPct val="0"/>
            </a:spcBef>
            <a:spcAft>
              <a:spcPct val="35000"/>
            </a:spcAft>
            <a:buNone/>
          </a:pPr>
          <a:r>
            <a:rPr lang="en-US" sz="2100" kern="1200" dirty="0"/>
            <a:t># Staff</a:t>
          </a:r>
        </a:p>
      </dsp:txBody>
      <dsp:txXfrm rot="16200000">
        <a:off x="2375643" y="258289"/>
        <a:ext cx="1025437" cy="508858"/>
      </dsp:txXfrm>
    </dsp:sp>
    <dsp:sp modelId="{25F39E10-8622-491D-9233-C9ABEA07FB08}">
      <dsp:nvSpPr>
        <dsp:cNvPr id="0" name=""/>
        <dsp:cNvSpPr/>
      </dsp:nvSpPr>
      <dsp:spPr>
        <a:xfrm rot="5400000">
          <a:off x="2554819" y="880584"/>
          <a:ext cx="183669" cy="381643"/>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325CF8-AEDA-4990-8FB0-470C7CCFA133}">
      <dsp:nvSpPr>
        <dsp:cNvPr id="0" name=""/>
        <dsp:cNvSpPr/>
      </dsp:nvSpPr>
      <dsp:spPr>
        <a:xfrm>
          <a:off x="3142791" y="0"/>
          <a:ext cx="1895497" cy="125053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22885" rIns="0" bIns="0" numCol="1" spcCol="1270" anchor="t" anchorCtr="0">
          <a:noAutofit/>
        </a:bodyPr>
        <a:lstStyle/>
        <a:p>
          <a:pPr marL="0" lvl="0" indent="0" algn="l" defTabSz="2889250">
            <a:lnSpc>
              <a:spcPct val="90000"/>
            </a:lnSpc>
            <a:spcBef>
              <a:spcPct val="0"/>
            </a:spcBef>
            <a:spcAft>
              <a:spcPct val="35000"/>
            </a:spcAft>
            <a:buNone/>
          </a:pPr>
          <a:r>
            <a:rPr lang="en-US" sz="6500" kern="1200" dirty="0"/>
            <a:t>5</a:t>
          </a:r>
        </a:p>
      </dsp:txBody>
      <dsp:txXfrm>
        <a:off x="3142791" y="0"/>
        <a:ext cx="1895497" cy="1250533"/>
      </dsp:txXfrm>
    </dsp:sp>
    <dsp:sp modelId="{772019CD-15CC-42AC-938E-D99A5B50CC27}">
      <dsp:nvSpPr>
        <dsp:cNvPr id="0" name=""/>
        <dsp:cNvSpPr/>
      </dsp:nvSpPr>
      <dsp:spPr>
        <a:xfrm>
          <a:off x="5267274" y="0"/>
          <a:ext cx="2544291" cy="1250533"/>
        </a:xfrm>
        <a:prstGeom prst="roundRect">
          <a:avLst>
            <a:gd name="adj" fmla="val 5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72009" rIns="93345" bIns="0" numCol="1" spcCol="1270" anchor="t" anchorCtr="0">
          <a:noAutofit/>
        </a:bodyPr>
        <a:lstStyle/>
        <a:p>
          <a:pPr marL="0" lvl="0" indent="0" algn="r" defTabSz="933450">
            <a:lnSpc>
              <a:spcPct val="90000"/>
            </a:lnSpc>
            <a:spcBef>
              <a:spcPct val="0"/>
            </a:spcBef>
            <a:spcAft>
              <a:spcPct val="35000"/>
            </a:spcAft>
            <a:buNone/>
          </a:pPr>
          <a:r>
            <a:rPr lang="en-US" sz="2100" kern="1200" dirty="0"/>
            <a:t># Weeks</a:t>
          </a:r>
        </a:p>
      </dsp:txBody>
      <dsp:txXfrm rot="16200000">
        <a:off x="5008984" y="258289"/>
        <a:ext cx="1025437" cy="508858"/>
      </dsp:txXfrm>
    </dsp:sp>
    <dsp:sp modelId="{E3BEE9D4-ACB6-4711-A575-771DB1B1DE6D}">
      <dsp:nvSpPr>
        <dsp:cNvPr id="0" name=""/>
        <dsp:cNvSpPr/>
      </dsp:nvSpPr>
      <dsp:spPr>
        <a:xfrm rot="5400000">
          <a:off x="5188161" y="880584"/>
          <a:ext cx="183669" cy="381643"/>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EA1DBE-B71D-49C8-AA1F-676C15F67D8C}">
      <dsp:nvSpPr>
        <dsp:cNvPr id="0" name=""/>
        <dsp:cNvSpPr/>
      </dsp:nvSpPr>
      <dsp:spPr>
        <a:xfrm>
          <a:off x="5776132" y="0"/>
          <a:ext cx="1895497" cy="125053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22885" rIns="0" bIns="0" numCol="1" spcCol="1270" anchor="t" anchorCtr="0">
          <a:noAutofit/>
        </a:bodyPr>
        <a:lstStyle/>
        <a:p>
          <a:pPr marL="0" lvl="0" indent="0" algn="l" defTabSz="2889250">
            <a:lnSpc>
              <a:spcPct val="90000"/>
            </a:lnSpc>
            <a:spcBef>
              <a:spcPct val="0"/>
            </a:spcBef>
            <a:spcAft>
              <a:spcPct val="35000"/>
            </a:spcAft>
            <a:buNone/>
          </a:pPr>
          <a:r>
            <a:rPr lang="en-US" sz="6500" kern="1200" dirty="0"/>
            <a:t>24</a:t>
          </a:r>
        </a:p>
      </dsp:txBody>
      <dsp:txXfrm>
        <a:off x="5776132" y="0"/>
        <a:ext cx="1895497" cy="12505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132F61-DD40-4FE9-88F9-C1DA6BD6390A}">
      <dsp:nvSpPr>
        <dsp:cNvPr id="0" name=""/>
        <dsp:cNvSpPr/>
      </dsp:nvSpPr>
      <dsp:spPr>
        <a:xfrm>
          <a:off x="6" y="0"/>
          <a:ext cx="2544291" cy="1250533"/>
        </a:xfrm>
        <a:prstGeom prst="roundRect">
          <a:avLst>
            <a:gd name="adj" fmla="val 5000"/>
          </a:avLst>
        </a:prstGeom>
        <a:solidFill>
          <a:srgbClr val="F8C32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en-US" sz="2000" kern="1200" dirty="0"/>
            <a:t># Folders</a:t>
          </a:r>
        </a:p>
      </dsp:txBody>
      <dsp:txXfrm rot="16200000">
        <a:off x="-258283" y="258289"/>
        <a:ext cx="1025437" cy="508858"/>
      </dsp:txXfrm>
    </dsp:sp>
    <dsp:sp modelId="{A3FF5448-BAF5-4064-8C7C-23649F8BFEED}">
      <dsp:nvSpPr>
        <dsp:cNvPr id="0" name=""/>
        <dsp:cNvSpPr/>
      </dsp:nvSpPr>
      <dsp:spPr>
        <a:xfrm>
          <a:off x="508864" y="0"/>
          <a:ext cx="1895497" cy="125053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22885" rIns="0" bIns="0" numCol="1" spcCol="1270" anchor="t" anchorCtr="0">
          <a:noAutofit/>
        </a:bodyPr>
        <a:lstStyle/>
        <a:p>
          <a:pPr marL="0" lvl="0" indent="0" algn="l" defTabSz="2889250">
            <a:lnSpc>
              <a:spcPct val="90000"/>
            </a:lnSpc>
            <a:spcBef>
              <a:spcPct val="0"/>
            </a:spcBef>
            <a:spcAft>
              <a:spcPct val="35000"/>
            </a:spcAft>
            <a:buNone/>
          </a:pPr>
          <a:r>
            <a:rPr lang="en-US" sz="6500" kern="1200" dirty="0"/>
            <a:t>500</a:t>
          </a:r>
        </a:p>
      </dsp:txBody>
      <dsp:txXfrm>
        <a:off x="508864" y="0"/>
        <a:ext cx="1895497" cy="1250533"/>
      </dsp:txXfrm>
    </dsp:sp>
    <dsp:sp modelId="{2C9CFBA2-EAC9-4352-BA89-2B7D8346C882}">
      <dsp:nvSpPr>
        <dsp:cNvPr id="0" name=""/>
        <dsp:cNvSpPr/>
      </dsp:nvSpPr>
      <dsp:spPr>
        <a:xfrm>
          <a:off x="2633932" y="0"/>
          <a:ext cx="2544291" cy="1250533"/>
        </a:xfrm>
        <a:prstGeom prst="roundRect">
          <a:avLst>
            <a:gd name="adj" fmla="val 5000"/>
          </a:avLst>
        </a:prstGeom>
        <a:solidFill>
          <a:srgbClr val="F8C32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en-US" sz="2000" kern="1200" dirty="0"/>
            <a:t># Staff</a:t>
          </a:r>
        </a:p>
      </dsp:txBody>
      <dsp:txXfrm rot="16200000">
        <a:off x="2375643" y="258289"/>
        <a:ext cx="1025437" cy="508858"/>
      </dsp:txXfrm>
    </dsp:sp>
    <dsp:sp modelId="{25F39E10-8622-491D-9233-C9ABEA07FB08}">
      <dsp:nvSpPr>
        <dsp:cNvPr id="0" name=""/>
        <dsp:cNvSpPr/>
      </dsp:nvSpPr>
      <dsp:spPr>
        <a:xfrm rot="5400000">
          <a:off x="2554819" y="880584"/>
          <a:ext cx="183669" cy="381643"/>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325CF8-AEDA-4990-8FB0-470C7CCFA133}">
      <dsp:nvSpPr>
        <dsp:cNvPr id="0" name=""/>
        <dsp:cNvSpPr/>
      </dsp:nvSpPr>
      <dsp:spPr>
        <a:xfrm>
          <a:off x="3142791" y="0"/>
          <a:ext cx="1895497" cy="125053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22885" rIns="0" bIns="0" numCol="1" spcCol="1270" anchor="t" anchorCtr="0">
          <a:noAutofit/>
        </a:bodyPr>
        <a:lstStyle/>
        <a:p>
          <a:pPr marL="0" lvl="0" indent="0" algn="l" defTabSz="2889250">
            <a:lnSpc>
              <a:spcPct val="90000"/>
            </a:lnSpc>
            <a:spcBef>
              <a:spcPct val="0"/>
            </a:spcBef>
            <a:spcAft>
              <a:spcPct val="35000"/>
            </a:spcAft>
            <a:buNone/>
          </a:pPr>
          <a:r>
            <a:rPr lang="en-US" sz="6500" kern="1200" dirty="0"/>
            <a:t>5</a:t>
          </a:r>
        </a:p>
      </dsp:txBody>
      <dsp:txXfrm>
        <a:off x="3142791" y="0"/>
        <a:ext cx="1895497" cy="1250533"/>
      </dsp:txXfrm>
    </dsp:sp>
    <dsp:sp modelId="{772019CD-15CC-42AC-938E-D99A5B50CC27}">
      <dsp:nvSpPr>
        <dsp:cNvPr id="0" name=""/>
        <dsp:cNvSpPr/>
      </dsp:nvSpPr>
      <dsp:spPr>
        <a:xfrm>
          <a:off x="5267274" y="0"/>
          <a:ext cx="2544291" cy="1250533"/>
        </a:xfrm>
        <a:prstGeom prst="roundRect">
          <a:avLst>
            <a:gd name="adj" fmla="val 5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68580" rIns="88900" bIns="0" numCol="1" spcCol="1270" anchor="t" anchorCtr="0">
          <a:noAutofit/>
        </a:bodyPr>
        <a:lstStyle/>
        <a:p>
          <a:pPr marL="0" lvl="0" indent="0" algn="r" defTabSz="889000">
            <a:lnSpc>
              <a:spcPct val="90000"/>
            </a:lnSpc>
            <a:spcBef>
              <a:spcPct val="0"/>
            </a:spcBef>
            <a:spcAft>
              <a:spcPct val="35000"/>
            </a:spcAft>
            <a:buNone/>
          </a:pPr>
          <a:r>
            <a:rPr lang="en-US" sz="2000" kern="1200" dirty="0"/>
            <a:t># Weeks</a:t>
          </a:r>
        </a:p>
      </dsp:txBody>
      <dsp:txXfrm rot="16200000">
        <a:off x="5008984" y="258289"/>
        <a:ext cx="1025437" cy="508858"/>
      </dsp:txXfrm>
    </dsp:sp>
    <dsp:sp modelId="{E3BEE9D4-ACB6-4711-A575-771DB1B1DE6D}">
      <dsp:nvSpPr>
        <dsp:cNvPr id="0" name=""/>
        <dsp:cNvSpPr/>
      </dsp:nvSpPr>
      <dsp:spPr>
        <a:xfrm rot="5400000">
          <a:off x="5188161" y="880584"/>
          <a:ext cx="183669" cy="381643"/>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EA1DBE-B71D-49C8-AA1F-676C15F67D8C}">
      <dsp:nvSpPr>
        <dsp:cNvPr id="0" name=""/>
        <dsp:cNvSpPr/>
      </dsp:nvSpPr>
      <dsp:spPr>
        <a:xfrm>
          <a:off x="5776132" y="0"/>
          <a:ext cx="1895497" cy="125053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22885" rIns="0" bIns="0" numCol="1" spcCol="1270" anchor="t" anchorCtr="0">
          <a:noAutofit/>
        </a:bodyPr>
        <a:lstStyle/>
        <a:p>
          <a:pPr marL="0" lvl="0" indent="0" algn="l" defTabSz="2889250">
            <a:lnSpc>
              <a:spcPct val="90000"/>
            </a:lnSpc>
            <a:spcBef>
              <a:spcPct val="0"/>
            </a:spcBef>
            <a:spcAft>
              <a:spcPct val="35000"/>
            </a:spcAft>
            <a:buNone/>
          </a:pPr>
          <a:r>
            <a:rPr lang="en-US" sz="6500" kern="1200" dirty="0"/>
            <a:t>24</a:t>
          </a:r>
        </a:p>
      </dsp:txBody>
      <dsp:txXfrm>
        <a:off x="5776132" y="0"/>
        <a:ext cx="1895497" cy="125053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3FC05F-E844-4210-8EB6-0170EC00B973}" type="datetimeFigureOut">
              <a:rPr lang="en-US" smtClean="0"/>
              <a:t>9/12/2018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307F47-F730-4B20-91B3-67872723FBBE}" type="slidenum">
              <a:rPr lang="en-US" smtClean="0"/>
              <a:t>‹#›</a:t>
            </a:fld>
            <a:endParaRPr lang="en-US" dirty="0"/>
          </a:p>
        </p:txBody>
      </p:sp>
    </p:spTree>
    <p:extLst>
      <p:ext uri="{BB962C8B-B14F-4D97-AF65-F5344CB8AC3E}">
        <p14:creationId xmlns:p14="http://schemas.microsoft.com/office/powerpoint/2010/main" val="3053733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  Check online access prior</a:t>
            </a:r>
            <a:r>
              <a:rPr lang="en-US" baseline="0" dirty="0"/>
              <a:t> to starting the presentation</a:t>
            </a:r>
            <a:endParaRPr lang="en-US" dirty="0"/>
          </a:p>
          <a:p>
            <a:endParaRPr lang="en-US" dirty="0"/>
          </a:p>
          <a:p>
            <a:r>
              <a:rPr lang="en-US" dirty="0"/>
              <a:t>Time:    1 minute</a:t>
            </a:r>
          </a:p>
          <a:p>
            <a:endParaRPr lang="en-US" dirty="0"/>
          </a:p>
          <a:p>
            <a:r>
              <a:rPr lang="en-US" dirty="0"/>
              <a:t>Script:  PNE introduces</a:t>
            </a:r>
            <a:r>
              <a:rPr lang="en-US" baseline="0" dirty="0"/>
              <a:t> self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EA0926-DA5A-0945-8340-7E7A57F78AC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8978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Shape 33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0" name="Shape 340"/>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41" name="Shape 341"/>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873502"/>
            <a:ext cx="10363200" cy="752764"/>
          </a:xfrm>
        </p:spPr>
        <p:txBody>
          <a:bodyPr/>
          <a:lstStyle>
            <a:lvl1pPr algn="ctr">
              <a:defRPr/>
            </a:lvl1pPr>
          </a:lstStyle>
          <a:p>
            <a:r>
              <a:rPr lang="en-US"/>
              <a:t>Click to edit Master title style</a:t>
            </a:r>
          </a:p>
        </p:txBody>
      </p:sp>
      <p:sp>
        <p:nvSpPr>
          <p:cNvPr id="3" name="Subtitle 2"/>
          <p:cNvSpPr>
            <a:spLocks noGrp="1"/>
          </p:cNvSpPr>
          <p:nvPr>
            <p:ph type="subTitle" idx="1"/>
          </p:nvPr>
        </p:nvSpPr>
        <p:spPr>
          <a:xfrm>
            <a:off x="1828800" y="4779817"/>
            <a:ext cx="8534400" cy="1024083"/>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grpSp>
        <p:nvGrpSpPr>
          <p:cNvPr id="4" name="Group 3"/>
          <p:cNvGrpSpPr/>
          <p:nvPr userDrawn="1"/>
        </p:nvGrpSpPr>
        <p:grpSpPr>
          <a:xfrm>
            <a:off x="3234267" y="404696"/>
            <a:ext cx="5909733" cy="3195928"/>
            <a:chOff x="2425700" y="303522"/>
            <a:chExt cx="4432300" cy="2396946"/>
          </a:xfrm>
        </p:grpSpPr>
        <p:sp>
          <p:nvSpPr>
            <p:cNvPr id="44" name="TextBox 43"/>
            <p:cNvSpPr txBox="1"/>
            <p:nvPr userDrawn="1"/>
          </p:nvSpPr>
          <p:spPr>
            <a:xfrm>
              <a:off x="2425700" y="2400386"/>
              <a:ext cx="4432300" cy="300082"/>
            </a:xfrm>
            <a:prstGeom prst="rect">
              <a:avLst/>
            </a:prstGeom>
            <a:noFill/>
          </p:spPr>
          <p:txBody>
            <a:bodyPr wrap="square" rtlCol="0">
              <a:spAutoFit/>
            </a:bodyPr>
            <a:lstStyle/>
            <a:p>
              <a:pPr algn="ctr"/>
              <a:r>
                <a:rPr lang="en-US" sz="2000" dirty="0">
                  <a:solidFill>
                    <a:srgbClr val="5C666F"/>
                  </a:solidFill>
                  <a:latin typeface="Arial"/>
                  <a:cs typeface="Arial"/>
                </a:rPr>
                <a:t>The Education Documentation Experts</a:t>
              </a:r>
            </a:p>
          </p:txBody>
        </p:sp>
        <p:grpSp>
          <p:nvGrpSpPr>
            <p:cNvPr id="25" name="Group 24"/>
            <p:cNvGrpSpPr/>
            <p:nvPr userDrawn="1"/>
          </p:nvGrpSpPr>
          <p:grpSpPr>
            <a:xfrm>
              <a:off x="3007680" y="303522"/>
              <a:ext cx="3273066" cy="2128614"/>
              <a:chOff x="2676525" y="1292225"/>
              <a:chExt cx="4862513" cy="3162300"/>
            </a:xfrm>
          </p:grpSpPr>
          <p:sp>
            <p:nvSpPr>
              <p:cNvPr id="26" name="Freeform 1"/>
              <p:cNvSpPr>
                <a:spLocks noChangeArrowheads="1"/>
              </p:cNvSpPr>
              <p:nvPr/>
            </p:nvSpPr>
            <p:spPr bwMode="auto">
              <a:xfrm>
                <a:off x="2676525" y="3671888"/>
                <a:ext cx="561975" cy="763587"/>
              </a:xfrm>
              <a:custGeom>
                <a:avLst/>
                <a:gdLst>
                  <a:gd name="T0" fmla="*/ 281 w 876"/>
                  <a:gd name="T1" fmla="*/ 782 h 1189"/>
                  <a:gd name="T2" fmla="*/ 0 w 876"/>
                  <a:gd name="T3" fmla="*/ 0 h 1189"/>
                  <a:gd name="T4" fmla="*/ 250 w 876"/>
                  <a:gd name="T5" fmla="*/ 0 h 1189"/>
                  <a:gd name="T6" fmla="*/ 437 w 876"/>
                  <a:gd name="T7" fmla="*/ 500 h 1189"/>
                  <a:gd name="T8" fmla="*/ 625 w 876"/>
                  <a:gd name="T9" fmla="*/ 0 h 1189"/>
                  <a:gd name="T10" fmla="*/ 875 w 876"/>
                  <a:gd name="T11" fmla="*/ 0 h 1189"/>
                  <a:gd name="T12" fmla="*/ 531 w 876"/>
                  <a:gd name="T13" fmla="*/ 782 h 1189"/>
                  <a:gd name="T14" fmla="*/ 531 w 876"/>
                  <a:gd name="T15" fmla="*/ 1188 h 1189"/>
                  <a:gd name="T16" fmla="*/ 281 w 876"/>
                  <a:gd name="T17" fmla="*/ 1188 h 1189"/>
                  <a:gd name="T18" fmla="*/ 281 w 876"/>
                  <a:gd name="T19" fmla="*/ 782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6" h="1189">
                    <a:moveTo>
                      <a:pt x="281" y="782"/>
                    </a:moveTo>
                    <a:lnTo>
                      <a:pt x="0" y="0"/>
                    </a:lnTo>
                    <a:lnTo>
                      <a:pt x="250" y="0"/>
                    </a:lnTo>
                    <a:lnTo>
                      <a:pt x="437" y="500"/>
                    </a:lnTo>
                    <a:lnTo>
                      <a:pt x="625" y="0"/>
                    </a:lnTo>
                    <a:lnTo>
                      <a:pt x="875" y="0"/>
                    </a:lnTo>
                    <a:lnTo>
                      <a:pt x="531" y="782"/>
                    </a:lnTo>
                    <a:lnTo>
                      <a:pt x="531" y="1188"/>
                    </a:lnTo>
                    <a:lnTo>
                      <a:pt x="281" y="1188"/>
                    </a:lnTo>
                    <a:lnTo>
                      <a:pt x="281" y="782"/>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6" name="Freeform 2"/>
              <p:cNvSpPr>
                <a:spLocks noChangeArrowheads="1"/>
              </p:cNvSpPr>
              <p:nvPr/>
            </p:nvSpPr>
            <p:spPr bwMode="auto">
              <a:xfrm>
                <a:off x="3136900" y="3892550"/>
                <a:ext cx="439738" cy="561975"/>
              </a:xfrm>
              <a:custGeom>
                <a:avLst/>
                <a:gdLst>
                  <a:gd name="T0" fmla="*/ 218 w 688"/>
                  <a:gd name="T1" fmla="*/ 469 h 876"/>
                  <a:gd name="T2" fmla="*/ 218 w 688"/>
                  <a:gd name="T3" fmla="*/ 469 h 876"/>
                  <a:gd name="T4" fmla="*/ 343 w 688"/>
                  <a:gd name="T5" fmla="*/ 719 h 876"/>
                  <a:gd name="T6" fmla="*/ 437 w 688"/>
                  <a:gd name="T7" fmla="*/ 562 h 876"/>
                  <a:gd name="T8" fmla="*/ 656 w 688"/>
                  <a:gd name="T9" fmla="*/ 562 h 876"/>
                  <a:gd name="T10" fmla="*/ 593 w 688"/>
                  <a:gd name="T11" fmla="*/ 781 h 876"/>
                  <a:gd name="T12" fmla="*/ 343 w 688"/>
                  <a:gd name="T13" fmla="*/ 875 h 876"/>
                  <a:gd name="T14" fmla="*/ 0 w 688"/>
                  <a:gd name="T15" fmla="*/ 438 h 876"/>
                  <a:gd name="T16" fmla="*/ 343 w 688"/>
                  <a:gd name="T17" fmla="*/ 0 h 876"/>
                  <a:gd name="T18" fmla="*/ 687 w 688"/>
                  <a:gd name="T19" fmla="*/ 469 h 876"/>
                  <a:gd name="T20" fmla="*/ 218 w 688"/>
                  <a:gd name="T21" fmla="*/ 469 h 876"/>
                  <a:gd name="T22" fmla="*/ 437 w 688"/>
                  <a:gd name="T23" fmla="*/ 344 h 876"/>
                  <a:gd name="T24" fmla="*/ 437 w 688"/>
                  <a:gd name="T25" fmla="*/ 344 h 876"/>
                  <a:gd name="T26" fmla="*/ 343 w 688"/>
                  <a:gd name="T27" fmla="*/ 156 h 876"/>
                  <a:gd name="T28" fmla="*/ 218 w 688"/>
                  <a:gd name="T29" fmla="*/ 344 h 876"/>
                  <a:gd name="T30" fmla="*/ 437 w 688"/>
                  <a:gd name="T3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8" h="876">
                    <a:moveTo>
                      <a:pt x="218" y="469"/>
                    </a:moveTo>
                    <a:lnTo>
                      <a:pt x="218" y="469"/>
                    </a:lnTo>
                    <a:cubicBezTo>
                      <a:pt x="218" y="562"/>
                      <a:pt x="250" y="719"/>
                      <a:pt x="343" y="719"/>
                    </a:cubicBezTo>
                    <a:cubicBezTo>
                      <a:pt x="406" y="719"/>
                      <a:pt x="437" y="625"/>
                      <a:pt x="437" y="562"/>
                    </a:cubicBezTo>
                    <a:cubicBezTo>
                      <a:pt x="656" y="562"/>
                      <a:pt x="656" y="562"/>
                      <a:pt x="656" y="562"/>
                    </a:cubicBezTo>
                    <a:cubicBezTo>
                      <a:pt x="656" y="656"/>
                      <a:pt x="625" y="719"/>
                      <a:pt x="593" y="781"/>
                    </a:cubicBezTo>
                    <a:cubicBezTo>
                      <a:pt x="531" y="844"/>
                      <a:pt x="437" y="875"/>
                      <a:pt x="343" y="875"/>
                    </a:cubicBezTo>
                    <a:cubicBezTo>
                      <a:pt x="31" y="875"/>
                      <a:pt x="0" y="688"/>
                      <a:pt x="0" y="438"/>
                    </a:cubicBezTo>
                    <a:cubicBezTo>
                      <a:pt x="0" y="188"/>
                      <a:pt x="31" y="0"/>
                      <a:pt x="343" y="0"/>
                    </a:cubicBezTo>
                    <a:cubicBezTo>
                      <a:pt x="656" y="0"/>
                      <a:pt x="687" y="219"/>
                      <a:pt x="687" y="469"/>
                    </a:cubicBezTo>
                    <a:lnTo>
                      <a:pt x="218" y="469"/>
                    </a:lnTo>
                    <a:close/>
                    <a:moveTo>
                      <a:pt x="437" y="344"/>
                    </a:moveTo>
                    <a:lnTo>
                      <a:pt x="437" y="344"/>
                    </a:lnTo>
                    <a:cubicBezTo>
                      <a:pt x="437" y="250"/>
                      <a:pt x="437" y="156"/>
                      <a:pt x="343" y="156"/>
                    </a:cubicBezTo>
                    <a:cubicBezTo>
                      <a:pt x="218" y="156"/>
                      <a:pt x="218" y="281"/>
                      <a:pt x="218" y="344"/>
                    </a:cubicBezTo>
                    <a:lnTo>
                      <a:pt x="437" y="344"/>
                    </a:ln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7" name="Freeform 3"/>
              <p:cNvSpPr>
                <a:spLocks noChangeArrowheads="1"/>
              </p:cNvSpPr>
              <p:nvPr/>
            </p:nvSpPr>
            <p:spPr bwMode="auto">
              <a:xfrm>
                <a:off x="3616325" y="3671888"/>
                <a:ext cx="161925" cy="763587"/>
              </a:xfrm>
              <a:custGeom>
                <a:avLst/>
                <a:gdLst>
                  <a:gd name="T0" fmla="*/ 250 w 251"/>
                  <a:gd name="T1" fmla="*/ 0 h 1189"/>
                  <a:gd name="T2" fmla="*/ 250 w 251"/>
                  <a:gd name="T3" fmla="*/ 1188 h 1189"/>
                  <a:gd name="T4" fmla="*/ 0 w 251"/>
                  <a:gd name="T5" fmla="*/ 1188 h 1189"/>
                  <a:gd name="T6" fmla="*/ 0 w 251"/>
                  <a:gd name="T7" fmla="*/ 0 h 1189"/>
                  <a:gd name="T8" fmla="*/ 250 w 251"/>
                  <a:gd name="T9" fmla="*/ 0 h 1189"/>
                </a:gdLst>
                <a:ahLst/>
                <a:cxnLst>
                  <a:cxn ang="0">
                    <a:pos x="T0" y="T1"/>
                  </a:cxn>
                  <a:cxn ang="0">
                    <a:pos x="T2" y="T3"/>
                  </a:cxn>
                  <a:cxn ang="0">
                    <a:pos x="T4" y="T5"/>
                  </a:cxn>
                  <a:cxn ang="0">
                    <a:pos x="T6" y="T7"/>
                  </a:cxn>
                  <a:cxn ang="0">
                    <a:pos x="T8" y="T9"/>
                  </a:cxn>
                </a:cxnLst>
                <a:rect l="0" t="0" r="r" b="b"/>
                <a:pathLst>
                  <a:path w="251" h="1189">
                    <a:moveTo>
                      <a:pt x="250" y="0"/>
                    </a:moveTo>
                    <a:lnTo>
                      <a:pt x="250" y="1188"/>
                    </a:lnTo>
                    <a:lnTo>
                      <a:pt x="0" y="1188"/>
                    </a:lnTo>
                    <a:lnTo>
                      <a:pt x="0" y="0"/>
                    </a:lnTo>
                    <a:lnTo>
                      <a:pt x="250" y="0"/>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8" name="Freeform 4"/>
              <p:cNvSpPr>
                <a:spLocks noChangeArrowheads="1"/>
              </p:cNvSpPr>
              <p:nvPr/>
            </p:nvSpPr>
            <p:spPr bwMode="auto">
              <a:xfrm>
                <a:off x="3856038" y="3671888"/>
                <a:ext cx="141287" cy="763587"/>
              </a:xfrm>
              <a:custGeom>
                <a:avLst/>
                <a:gdLst>
                  <a:gd name="T0" fmla="*/ 218 w 219"/>
                  <a:gd name="T1" fmla="*/ 0 h 1189"/>
                  <a:gd name="T2" fmla="*/ 218 w 219"/>
                  <a:gd name="T3" fmla="*/ 1188 h 1189"/>
                  <a:gd name="T4" fmla="*/ 0 w 219"/>
                  <a:gd name="T5" fmla="*/ 1188 h 1189"/>
                  <a:gd name="T6" fmla="*/ 0 w 219"/>
                  <a:gd name="T7" fmla="*/ 0 h 1189"/>
                  <a:gd name="T8" fmla="*/ 218 w 219"/>
                  <a:gd name="T9" fmla="*/ 0 h 1189"/>
                </a:gdLst>
                <a:ahLst/>
                <a:cxnLst>
                  <a:cxn ang="0">
                    <a:pos x="T0" y="T1"/>
                  </a:cxn>
                  <a:cxn ang="0">
                    <a:pos x="T2" y="T3"/>
                  </a:cxn>
                  <a:cxn ang="0">
                    <a:pos x="T4" y="T5"/>
                  </a:cxn>
                  <a:cxn ang="0">
                    <a:pos x="T6" y="T7"/>
                  </a:cxn>
                  <a:cxn ang="0">
                    <a:pos x="T8" y="T9"/>
                  </a:cxn>
                </a:cxnLst>
                <a:rect l="0" t="0" r="r" b="b"/>
                <a:pathLst>
                  <a:path w="219" h="1189">
                    <a:moveTo>
                      <a:pt x="218" y="0"/>
                    </a:moveTo>
                    <a:lnTo>
                      <a:pt x="218" y="1188"/>
                    </a:lnTo>
                    <a:lnTo>
                      <a:pt x="0" y="1188"/>
                    </a:lnTo>
                    <a:lnTo>
                      <a:pt x="0" y="0"/>
                    </a:lnTo>
                    <a:lnTo>
                      <a:pt x="218" y="0"/>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9" name="Freeform 5"/>
              <p:cNvSpPr>
                <a:spLocks noChangeArrowheads="1"/>
              </p:cNvSpPr>
              <p:nvPr/>
            </p:nvSpPr>
            <p:spPr bwMode="auto">
              <a:xfrm>
                <a:off x="4033838" y="3892550"/>
                <a:ext cx="420687" cy="561975"/>
              </a:xfrm>
              <a:custGeom>
                <a:avLst/>
                <a:gdLst>
                  <a:gd name="T0" fmla="*/ 0 w 657"/>
                  <a:gd name="T1" fmla="*/ 438 h 876"/>
                  <a:gd name="T2" fmla="*/ 0 w 657"/>
                  <a:gd name="T3" fmla="*/ 438 h 876"/>
                  <a:gd name="T4" fmla="*/ 344 w 657"/>
                  <a:gd name="T5" fmla="*/ 0 h 876"/>
                  <a:gd name="T6" fmla="*/ 656 w 657"/>
                  <a:gd name="T7" fmla="*/ 438 h 876"/>
                  <a:gd name="T8" fmla="*/ 344 w 657"/>
                  <a:gd name="T9" fmla="*/ 875 h 876"/>
                  <a:gd name="T10" fmla="*/ 0 w 657"/>
                  <a:gd name="T11" fmla="*/ 438 h 876"/>
                  <a:gd name="T12" fmla="*/ 437 w 657"/>
                  <a:gd name="T13" fmla="*/ 406 h 876"/>
                  <a:gd name="T14" fmla="*/ 437 w 657"/>
                  <a:gd name="T15" fmla="*/ 406 h 876"/>
                  <a:gd name="T16" fmla="*/ 344 w 657"/>
                  <a:gd name="T17" fmla="*/ 156 h 876"/>
                  <a:gd name="T18" fmla="*/ 219 w 657"/>
                  <a:gd name="T19" fmla="*/ 406 h 876"/>
                  <a:gd name="T20" fmla="*/ 344 w 657"/>
                  <a:gd name="T21" fmla="*/ 719 h 876"/>
                  <a:gd name="T22" fmla="*/ 437 w 657"/>
                  <a:gd name="T23" fmla="*/ 40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7" h="876">
                    <a:moveTo>
                      <a:pt x="0" y="438"/>
                    </a:moveTo>
                    <a:lnTo>
                      <a:pt x="0" y="438"/>
                    </a:lnTo>
                    <a:cubicBezTo>
                      <a:pt x="0" y="188"/>
                      <a:pt x="31" y="0"/>
                      <a:pt x="344" y="0"/>
                    </a:cubicBezTo>
                    <a:cubicBezTo>
                      <a:pt x="625" y="0"/>
                      <a:pt x="656" y="188"/>
                      <a:pt x="656" y="438"/>
                    </a:cubicBezTo>
                    <a:cubicBezTo>
                      <a:pt x="656" y="688"/>
                      <a:pt x="625" y="875"/>
                      <a:pt x="344" y="875"/>
                    </a:cubicBezTo>
                    <a:cubicBezTo>
                      <a:pt x="31" y="875"/>
                      <a:pt x="0" y="688"/>
                      <a:pt x="0" y="438"/>
                    </a:cubicBezTo>
                    <a:close/>
                    <a:moveTo>
                      <a:pt x="437" y="406"/>
                    </a:moveTo>
                    <a:lnTo>
                      <a:pt x="437" y="406"/>
                    </a:lnTo>
                    <a:cubicBezTo>
                      <a:pt x="437" y="250"/>
                      <a:pt x="437" y="156"/>
                      <a:pt x="344" y="156"/>
                    </a:cubicBezTo>
                    <a:cubicBezTo>
                      <a:pt x="250" y="156"/>
                      <a:pt x="219" y="250"/>
                      <a:pt x="219" y="406"/>
                    </a:cubicBezTo>
                    <a:cubicBezTo>
                      <a:pt x="219" y="656"/>
                      <a:pt x="250" y="719"/>
                      <a:pt x="344" y="719"/>
                    </a:cubicBezTo>
                    <a:cubicBezTo>
                      <a:pt x="406" y="719"/>
                      <a:pt x="437" y="656"/>
                      <a:pt x="437" y="406"/>
                    </a:cubicBez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0" name="Freeform 6"/>
              <p:cNvSpPr>
                <a:spLocks noChangeArrowheads="1"/>
              </p:cNvSpPr>
              <p:nvPr/>
            </p:nvSpPr>
            <p:spPr bwMode="auto">
              <a:xfrm>
                <a:off x="4435475" y="3913188"/>
                <a:ext cx="798513" cy="522287"/>
              </a:xfrm>
              <a:custGeom>
                <a:avLst/>
                <a:gdLst>
                  <a:gd name="T0" fmla="*/ 0 w 1250"/>
                  <a:gd name="T1" fmla="*/ 0 h 814"/>
                  <a:gd name="T2" fmla="*/ 219 w 1250"/>
                  <a:gd name="T3" fmla="*/ 0 h 814"/>
                  <a:gd name="T4" fmla="*/ 344 w 1250"/>
                  <a:gd name="T5" fmla="*/ 625 h 814"/>
                  <a:gd name="T6" fmla="*/ 344 w 1250"/>
                  <a:gd name="T7" fmla="*/ 625 h 814"/>
                  <a:gd name="T8" fmla="*/ 500 w 1250"/>
                  <a:gd name="T9" fmla="*/ 0 h 814"/>
                  <a:gd name="T10" fmla="*/ 750 w 1250"/>
                  <a:gd name="T11" fmla="*/ 0 h 814"/>
                  <a:gd name="T12" fmla="*/ 906 w 1250"/>
                  <a:gd name="T13" fmla="*/ 625 h 814"/>
                  <a:gd name="T14" fmla="*/ 906 w 1250"/>
                  <a:gd name="T15" fmla="*/ 625 h 814"/>
                  <a:gd name="T16" fmla="*/ 1031 w 1250"/>
                  <a:gd name="T17" fmla="*/ 0 h 814"/>
                  <a:gd name="T18" fmla="*/ 1249 w 1250"/>
                  <a:gd name="T19" fmla="*/ 0 h 814"/>
                  <a:gd name="T20" fmla="*/ 1031 w 1250"/>
                  <a:gd name="T21" fmla="*/ 813 h 814"/>
                  <a:gd name="T22" fmla="*/ 781 w 1250"/>
                  <a:gd name="T23" fmla="*/ 813 h 814"/>
                  <a:gd name="T24" fmla="*/ 625 w 1250"/>
                  <a:gd name="T25" fmla="*/ 250 h 814"/>
                  <a:gd name="T26" fmla="*/ 625 w 1250"/>
                  <a:gd name="T27" fmla="*/ 250 h 814"/>
                  <a:gd name="T28" fmla="*/ 469 w 1250"/>
                  <a:gd name="T29" fmla="*/ 813 h 814"/>
                  <a:gd name="T30" fmla="*/ 219 w 1250"/>
                  <a:gd name="T31" fmla="*/ 813 h 814"/>
                  <a:gd name="T32" fmla="*/ 0 w 1250"/>
                  <a:gd name="T33" fmla="*/ 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0" h="814">
                    <a:moveTo>
                      <a:pt x="0" y="0"/>
                    </a:moveTo>
                    <a:lnTo>
                      <a:pt x="219" y="0"/>
                    </a:lnTo>
                    <a:lnTo>
                      <a:pt x="344" y="625"/>
                    </a:lnTo>
                    <a:lnTo>
                      <a:pt x="344" y="625"/>
                    </a:lnTo>
                    <a:lnTo>
                      <a:pt x="500" y="0"/>
                    </a:lnTo>
                    <a:lnTo>
                      <a:pt x="750" y="0"/>
                    </a:lnTo>
                    <a:lnTo>
                      <a:pt x="906" y="625"/>
                    </a:lnTo>
                    <a:lnTo>
                      <a:pt x="906" y="625"/>
                    </a:lnTo>
                    <a:lnTo>
                      <a:pt x="1031" y="0"/>
                    </a:lnTo>
                    <a:lnTo>
                      <a:pt x="1249" y="0"/>
                    </a:lnTo>
                    <a:lnTo>
                      <a:pt x="1031" y="813"/>
                    </a:lnTo>
                    <a:lnTo>
                      <a:pt x="781" y="813"/>
                    </a:lnTo>
                    <a:lnTo>
                      <a:pt x="625" y="250"/>
                    </a:lnTo>
                    <a:lnTo>
                      <a:pt x="625" y="250"/>
                    </a:lnTo>
                    <a:lnTo>
                      <a:pt x="469" y="813"/>
                    </a:lnTo>
                    <a:lnTo>
                      <a:pt x="219" y="813"/>
                    </a:lnTo>
                    <a:lnTo>
                      <a:pt x="0" y="0"/>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1" name="Freeform 7"/>
              <p:cNvSpPr>
                <a:spLocks noChangeArrowheads="1"/>
              </p:cNvSpPr>
              <p:nvPr/>
            </p:nvSpPr>
            <p:spPr bwMode="auto">
              <a:xfrm>
                <a:off x="5233988" y="3671888"/>
                <a:ext cx="401637" cy="763587"/>
              </a:xfrm>
              <a:custGeom>
                <a:avLst/>
                <a:gdLst>
                  <a:gd name="T0" fmla="*/ 0 w 626"/>
                  <a:gd name="T1" fmla="*/ 1188 h 1189"/>
                  <a:gd name="T2" fmla="*/ 0 w 626"/>
                  <a:gd name="T3" fmla="*/ 0 h 1189"/>
                  <a:gd name="T4" fmla="*/ 625 w 626"/>
                  <a:gd name="T5" fmla="*/ 0 h 1189"/>
                  <a:gd name="T6" fmla="*/ 625 w 626"/>
                  <a:gd name="T7" fmla="*/ 188 h 1189"/>
                  <a:gd name="T8" fmla="*/ 250 w 626"/>
                  <a:gd name="T9" fmla="*/ 188 h 1189"/>
                  <a:gd name="T10" fmla="*/ 250 w 626"/>
                  <a:gd name="T11" fmla="*/ 500 h 1189"/>
                  <a:gd name="T12" fmla="*/ 594 w 626"/>
                  <a:gd name="T13" fmla="*/ 500 h 1189"/>
                  <a:gd name="T14" fmla="*/ 594 w 626"/>
                  <a:gd name="T15" fmla="*/ 688 h 1189"/>
                  <a:gd name="T16" fmla="*/ 250 w 626"/>
                  <a:gd name="T17" fmla="*/ 688 h 1189"/>
                  <a:gd name="T18" fmla="*/ 250 w 626"/>
                  <a:gd name="T19" fmla="*/ 1188 h 1189"/>
                  <a:gd name="T20" fmla="*/ 0 w 626"/>
                  <a:gd name="T21" fmla="*/ 118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6" h="1189">
                    <a:moveTo>
                      <a:pt x="0" y="1188"/>
                    </a:moveTo>
                    <a:lnTo>
                      <a:pt x="0" y="0"/>
                    </a:lnTo>
                    <a:lnTo>
                      <a:pt x="625" y="0"/>
                    </a:lnTo>
                    <a:lnTo>
                      <a:pt x="625" y="188"/>
                    </a:lnTo>
                    <a:lnTo>
                      <a:pt x="250" y="188"/>
                    </a:lnTo>
                    <a:lnTo>
                      <a:pt x="250" y="500"/>
                    </a:lnTo>
                    <a:lnTo>
                      <a:pt x="594" y="500"/>
                    </a:lnTo>
                    <a:lnTo>
                      <a:pt x="594" y="688"/>
                    </a:lnTo>
                    <a:lnTo>
                      <a:pt x="250" y="688"/>
                    </a:lnTo>
                    <a:lnTo>
                      <a:pt x="250" y="1188"/>
                    </a:lnTo>
                    <a:lnTo>
                      <a:pt x="0" y="1188"/>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2" name="Freeform 8"/>
              <p:cNvSpPr>
                <a:spLocks noChangeArrowheads="1"/>
              </p:cNvSpPr>
              <p:nvPr/>
            </p:nvSpPr>
            <p:spPr bwMode="auto">
              <a:xfrm>
                <a:off x="5654675" y="3892550"/>
                <a:ext cx="420688" cy="561975"/>
              </a:xfrm>
              <a:custGeom>
                <a:avLst/>
                <a:gdLst>
                  <a:gd name="T0" fmla="*/ 0 w 657"/>
                  <a:gd name="T1" fmla="*/ 438 h 876"/>
                  <a:gd name="T2" fmla="*/ 0 w 657"/>
                  <a:gd name="T3" fmla="*/ 438 h 876"/>
                  <a:gd name="T4" fmla="*/ 313 w 657"/>
                  <a:gd name="T5" fmla="*/ 0 h 876"/>
                  <a:gd name="T6" fmla="*/ 656 w 657"/>
                  <a:gd name="T7" fmla="*/ 438 h 876"/>
                  <a:gd name="T8" fmla="*/ 313 w 657"/>
                  <a:gd name="T9" fmla="*/ 875 h 876"/>
                  <a:gd name="T10" fmla="*/ 0 w 657"/>
                  <a:gd name="T11" fmla="*/ 438 h 876"/>
                  <a:gd name="T12" fmla="*/ 438 w 657"/>
                  <a:gd name="T13" fmla="*/ 406 h 876"/>
                  <a:gd name="T14" fmla="*/ 438 w 657"/>
                  <a:gd name="T15" fmla="*/ 406 h 876"/>
                  <a:gd name="T16" fmla="*/ 313 w 657"/>
                  <a:gd name="T17" fmla="*/ 156 h 876"/>
                  <a:gd name="T18" fmla="*/ 219 w 657"/>
                  <a:gd name="T19" fmla="*/ 406 h 876"/>
                  <a:gd name="T20" fmla="*/ 313 w 657"/>
                  <a:gd name="T21" fmla="*/ 719 h 876"/>
                  <a:gd name="T22" fmla="*/ 438 w 657"/>
                  <a:gd name="T23" fmla="*/ 40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7" h="876">
                    <a:moveTo>
                      <a:pt x="0" y="438"/>
                    </a:moveTo>
                    <a:lnTo>
                      <a:pt x="0" y="438"/>
                    </a:lnTo>
                    <a:cubicBezTo>
                      <a:pt x="0" y="188"/>
                      <a:pt x="31" y="0"/>
                      <a:pt x="313" y="0"/>
                    </a:cubicBezTo>
                    <a:cubicBezTo>
                      <a:pt x="625" y="0"/>
                      <a:pt x="656" y="188"/>
                      <a:pt x="656" y="438"/>
                    </a:cubicBezTo>
                    <a:cubicBezTo>
                      <a:pt x="656" y="688"/>
                      <a:pt x="625" y="875"/>
                      <a:pt x="313" y="875"/>
                    </a:cubicBezTo>
                    <a:cubicBezTo>
                      <a:pt x="31" y="875"/>
                      <a:pt x="0" y="688"/>
                      <a:pt x="0" y="438"/>
                    </a:cubicBezTo>
                    <a:close/>
                    <a:moveTo>
                      <a:pt x="438" y="406"/>
                    </a:moveTo>
                    <a:lnTo>
                      <a:pt x="438" y="406"/>
                    </a:lnTo>
                    <a:cubicBezTo>
                      <a:pt x="438" y="250"/>
                      <a:pt x="438" y="156"/>
                      <a:pt x="313" y="156"/>
                    </a:cubicBezTo>
                    <a:cubicBezTo>
                      <a:pt x="219" y="156"/>
                      <a:pt x="219" y="250"/>
                      <a:pt x="219" y="406"/>
                    </a:cubicBezTo>
                    <a:cubicBezTo>
                      <a:pt x="219" y="656"/>
                      <a:pt x="250" y="719"/>
                      <a:pt x="313" y="719"/>
                    </a:cubicBezTo>
                    <a:cubicBezTo>
                      <a:pt x="406" y="719"/>
                      <a:pt x="438" y="656"/>
                      <a:pt x="438" y="406"/>
                    </a:cubicBez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3" name="Freeform 9"/>
              <p:cNvSpPr>
                <a:spLocks noChangeArrowheads="1"/>
              </p:cNvSpPr>
              <p:nvPr/>
            </p:nvSpPr>
            <p:spPr bwMode="auto">
              <a:xfrm>
                <a:off x="6115050" y="3671888"/>
                <a:ext cx="141288" cy="763587"/>
              </a:xfrm>
              <a:custGeom>
                <a:avLst/>
                <a:gdLst>
                  <a:gd name="T0" fmla="*/ 219 w 220"/>
                  <a:gd name="T1" fmla="*/ 0 h 1189"/>
                  <a:gd name="T2" fmla="*/ 219 w 220"/>
                  <a:gd name="T3" fmla="*/ 1188 h 1189"/>
                  <a:gd name="T4" fmla="*/ 0 w 220"/>
                  <a:gd name="T5" fmla="*/ 1188 h 1189"/>
                  <a:gd name="T6" fmla="*/ 0 w 220"/>
                  <a:gd name="T7" fmla="*/ 0 h 1189"/>
                  <a:gd name="T8" fmla="*/ 219 w 220"/>
                  <a:gd name="T9" fmla="*/ 0 h 1189"/>
                </a:gdLst>
                <a:ahLst/>
                <a:cxnLst>
                  <a:cxn ang="0">
                    <a:pos x="T0" y="T1"/>
                  </a:cxn>
                  <a:cxn ang="0">
                    <a:pos x="T2" y="T3"/>
                  </a:cxn>
                  <a:cxn ang="0">
                    <a:pos x="T4" y="T5"/>
                  </a:cxn>
                  <a:cxn ang="0">
                    <a:pos x="T6" y="T7"/>
                  </a:cxn>
                  <a:cxn ang="0">
                    <a:pos x="T8" y="T9"/>
                  </a:cxn>
                </a:cxnLst>
                <a:rect l="0" t="0" r="r" b="b"/>
                <a:pathLst>
                  <a:path w="220" h="1189">
                    <a:moveTo>
                      <a:pt x="219" y="0"/>
                    </a:moveTo>
                    <a:lnTo>
                      <a:pt x="219" y="1188"/>
                    </a:lnTo>
                    <a:lnTo>
                      <a:pt x="0" y="1188"/>
                    </a:lnTo>
                    <a:lnTo>
                      <a:pt x="0" y="0"/>
                    </a:lnTo>
                    <a:lnTo>
                      <a:pt x="219" y="0"/>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4" name="Freeform 10"/>
              <p:cNvSpPr>
                <a:spLocks noChangeArrowheads="1"/>
              </p:cNvSpPr>
              <p:nvPr/>
            </p:nvSpPr>
            <p:spPr bwMode="auto">
              <a:xfrm>
                <a:off x="6316663" y="3671888"/>
                <a:ext cx="420687" cy="782637"/>
              </a:xfrm>
              <a:custGeom>
                <a:avLst/>
                <a:gdLst>
                  <a:gd name="T0" fmla="*/ 438 w 658"/>
                  <a:gd name="T1" fmla="*/ 1188 h 1220"/>
                  <a:gd name="T2" fmla="*/ 438 w 658"/>
                  <a:gd name="T3" fmla="*/ 1188 h 1220"/>
                  <a:gd name="T4" fmla="*/ 438 w 658"/>
                  <a:gd name="T5" fmla="*/ 1094 h 1220"/>
                  <a:gd name="T6" fmla="*/ 438 w 658"/>
                  <a:gd name="T7" fmla="*/ 1094 h 1220"/>
                  <a:gd name="T8" fmla="*/ 250 w 658"/>
                  <a:gd name="T9" fmla="*/ 1219 h 1220"/>
                  <a:gd name="T10" fmla="*/ 0 w 658"/>
                  <a:gd name="T11" fmla="*/ 782 h 1220"/>
                  <a:gd name="T12" fmla="*/ 219 w 658"/>
                  <a:gd name="T13" fmla="*/ 344 h 1220"/>
                  <a:gd name="T14" fmla="*/ 407 w 658"/>
                  <a:gd name="T15" fmla="*/ 438 h 1220"/>
                  <a:gd name="T16" fmla="*/ 438 w 658"/>
                  <a:gd name="T17" fmla="*/ 438 h 1220"/>
                  <a:gd name="T18" fmla="*/ 438 w 658"/>
                  <a:gd name="T19" fmla="*/ 0 h 1220"/>
                  <a:gd name="T20" fmla="*/ 657 w 658"/>
                  <a:gd name="T21" fmla="*/ 0 h 1220"/>
                  <a:gd name="T22" fmla="*/ 657 w 658"/>
                  <a:gd name="T23" fmla="*/ 1188 h 1220"/>
                  <a:gd name="T24" fmla="*/ 438 w 658"/>
                  <a:gd name="T25" fmla="*/ 1188 h 1220"/>
                  <a:gd name="T26" fmla="*/ 438 w 658"/>
                  <a:gd name="T27" fmla="*/ 782 h 1220"/>
                  <a:gd name="T28" fmla="*/ 438 w 658"/>
                  <a:gd name="T29" fmla="*/ 782 h 1220"/>
                  <a:gd name="T30" fmla="*/ 344 w 658"/>
                  <a:gd name="T31" fmla="*/ 500 h 1220"/>
                  <a:gd name="T32" fmla="*/ 219 w 658"/>
                  <a:gd name="T33" fmla="*/ 782 h 1220"/>
                  <a:gd name="T34" fmla="*/ 344 w 658"/>
                  <a:gd name="T35" fmla="*/ 1063 h 1220"/>
                  <a:gd name="T36" fmla="*/ 438 w 658"/>
                  <a:gd name="T37" fmla="*/ 782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8" h="1220">
                    <a:moveTo>
                      <a:pt x="438" y="1188"/>
                    </a:moveTo>
                    <a:lnTo>
                      <a:pt x="438" y="1188"/>
                    </a:lnTo>
                    <a:cubicBezTo>
                      <a:pt x="438" y="1094"/>
                      <a:pt x="438" y="1094"/>
                      <a:pt x="438" y="1094"/>
                    </a:cubicBezTo>
                    <a:lnTo>
                      <a:pt x="438" y="1094"/>
                    </a:lnTo>
                    <a:cubicBezTo>
                      <a:pt x="375" y="1188"/>
                      <a:pt x="313" y="1219"/>
                      <a:pt x="250" y="1219"/>
                    </a:cubicBezTo>
                    <a:cubicBezTo>
                      <a:pt x="0" y="1219"/>
                      <a:pt x="0" y="938"/>
                      <a:pt x="0" y="782"/>
                    </a:cubicBezTo>
                    <a:cubicBezTo>
                      <a:pt x="0" y="594"/>
                      <a:pt x="0" y="344"/>
                      <a:pt x="219" y="344"/>
                    </a:cubicBezTo>
                    <a:cubicBezTo>
                      <a:pt x="313" y="344"/>
                      <a:pt x="375" y="375"/>
                      <a:pt x="407" y="438"/>
                    </a:cubicBezTo>
                    <a:cubicBezTo>
                      <a:pt x="438" y="438"/>
                      <a:pt x="438" y="438"/>
                      <a:pt x="438" y="438"/>
                    </a:cubicBezTo>
                    <a:cubicBezTo>
                      <a:pt x="438" y="0"/>
                      <a:pt x="438" y="0"/>
                      <a:pt x="438" y="0"/>
                    </a:cubicBezTo>
                    <a:cubicBezTo>
                      <a:pt x="657" y="0"/>
                      <a:pt x="657" y="0"/>
                      <a:pt x="657" y="0"/>
                    </a:cubicBezTo>
                    <a:cubicBezTo>
                      <a:pt x="657" y="1188"/>
                      <a:pt x="657" y="1188"/>
                      <a:pt x="657" y="1188"/>
                    </a:cubicBezTo>
                    <a:lnTo>
                      <a:pt x="438" y="1188"/>
                    </a:lnTo>
                    <a:close/>
                    <a:moveTo>
                      <a:pt x="438" y="782"/>
                    </a:moveTo>
                    <a:lnTo>
                      <a:pt x="438" y="782"/>
                    </a:lnTo>
                    <a:cubicBezTo>
                      <a:pt x="438" y="594"/>
                      <a:pt x="438" y="500"/>
                      <a:pt x="344" y="500"/>
                    </a:cubicBezTo>
                    <a:cubicBezTo>
                      <a:pt x="219" y="500"/>
                      <a:pt x="219" y="594"/>
                      <a:pt x="219" y="782"/>
                    </a:cubicBezTo>
                    <a:cubicBezTo>
                      <a:pt x="219" y="969"/>
                      <a:pt x="250" y="1063"/>
                      <a:pt x="344" y="1063"/>
                    </a:cubicBezTo>
                    <a:cubicBezTo>
                      <a:pt x="407" y="1063"/>
                      <a:pt x="438" y="969"/>
                      <a:pt x="438" y="782"/>
                    </a:cubicBez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5" name="Freeform 11"/>
              <p:cNvSpPr>
                <a:spLocks noChangeArrowheads="1"/>
              </p:cNvSpPr>
              <p:nvPr/>
            </p:nvSpPr>
            <p:spPr bwMode="auto">
              <a:xfrm>
                <a:off x="6777038" y="3892550"/>
                <a:ext cx="441325" cy="561975"/>
              </a:xfrm>
              <a:custGeom>
                <a:avLst/>
                <a:gdLst>
                  <a:gd name="T0" fmla="*/ 250 w 689"/>
                  <a:gd name="T1" fmla="*/ 469 h 876"/>
                  <a:gd name="T2" fmla="*/ 250 w 689"/>
                  <a:gd name="T3" fmla="*/ 469 h 876"/>
                  <a:gd name="T4" fmla="*/ 344 w 689"/>
                  <a:gd name="T5" fmla="*/ 719 h 876"/>
                  <a:gd name="T6" fmla="*/ 438 w 689"/>
                  <a:gd name="T7" fmla="*/ 562 h 876"/>
                  <a:gd name="T8" fmla="*/ 688 w 689"/>
                  <a:gd name="T9" fmla="*/ 562 h 876"/>
                  <a:gd name="T10" fmla="*/ 594 w 689"/>
                  <a:gd name="T11" fmla="*/ 781 h 876"/>
                  <a:gd name="T12" fmla="*/ 344 w 689"/>
                  <a:gd name="T13" fmla="*/ 875 h 876"/>
                  <a:gd name="T14" fmla="*/ 0 w 689"/>
                  <a:gd name="T15" fmla="*/ 438 h 876"/>
                  <a:gd name="T16" fmla="*/ 344 w 689"/>
                  <a:gd name="T17" fmla="*/ 0 h 876"/>
                  <a:gd name="T18" fmla="*/ 688 w 689"/>
                  <a:gd name="T19" fmla="*/ 469 h 876"/>
                  <a:gd name="T20" fmla="*/ 250 w 689"/>
                  <a:gd name="T21" fmla="*/ 469 h 876"/>
                  <a:gd name="T22" fmla="*/ 438 w 689"/>
                  <a:gd name="T23" fmla="*/ 344 h 876"/>
                  <a:gd name="T24" fmla="*/ 438 w 689"/>
                  <a:gd name="T25" fmla="*/ 344 h 876"/>
                  <a:gd name="T26" fmla="*/ 344 w 689"/>
                  <a:gd name="T27" fmla="*/ 156 h 876"/>
                  <a:gd name="T28" fmla="*/ 250 w 689"/>
                  <a:gd name="T29" fmla="*/ 344 h 876"/>
                  <a:gd name="T30" fmla="*/ 438 w 689"/>
                  <a:gd name="T3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9" h="876">
                    <a:moveTo>
                      <a:pt x="250" y="469"/>
                    </a:moveTo>
                    <a:lnTo>
                      <a:pt x="250" y="469"/>
                    </a:lnTo>
                    <a:cubicBezTo>
                      <a:pt x="250" y="562"/>
                      <a:pt x="250" y="719"/>
                      <a:pt x="344" y="719"/>
                    </a:cubicBezTo>
                    <a:cubicBezTo>
                      <a:pt x="438" y="719"/>
                      <a:pt x="438" y="625"/>
                      <a:pt x="438" y="562"/>
                    </a:cubicBezTo>
                    <a:cubicBezTo>
                      <a:pt x="688" y="562"/>
                      <a:pt x="688" y="562"/>
                      <a:pt x="688" y="562"/>
                    </a:cubicBezTo>
                    <a:cubicBezTo>
                      <a:pt x="656" y="656"/>
                      <a:pt x="656" y="719"/>
                      <a:pt x="594" y="781"/>
                    </a:cubicBezTo>
                    <a:cubicBezTo>
                      <a:pt x="531" y="844"/>
                      <a:pt x="438" y="875"/>
                      <a:pt x="344" y="875"/>
                    </a:cubicBezTo>
                    <a:cubicBezTo>
                      <a:pt x="31" y="875"/>
                      <a:pt x="0" y="688"/>
                      <a:pt x="0" y="438"/>
                    </a:cubicBezTo>
                    <a:cubicBezTo>
                      <a:pt x="0" y="188"/>
                      <a:pt x="31" y="0"/>
                      <a:pt x="344" y="0"/>
                    </a:cubicBezTo>
                    <a:cubicBezTo>
                      <a:pt x="656" y="0"/>
                      <a:pt x="688" y="219"/>
                      <a:pt x="688" y="469"/>
                    </a:cubicBezTo>
                    <a:lnTo>
                      <a:pt x="250" y="469"/>
                    </a:lnTo>
                    <a:close/>
                    <a:moveTo>
                      <a:pt x="438" y="344"/>
                    </a:moveTo>
                    <a:lnTo>
                      <a:pt x="438" y="344"/>
                    </a:lnTo>
                    <a:cubicBezTo>
                      <a:pt x="438" y="250"/>
                      <a:pt x="438" y="156"/>
                      <a:pt x="344" y="156"/>
                    </a:cubicBezTo>
                    <a:cubicBezTo>
                      <a:pt x="250" y="156"/>
                      <a:pt x="250" y="281"/>
                      <a:pt x="250" y="344"/>
                    </a:cubicBezTo>
                    <a:lnTo>
                      <a:pt x="438" y="344"/>
                    </a:lnTo>
                    <a:close/>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6" name="Freeform 12"/>
              <p:cNvSpPr>
                <a:spLocks noChangeArrowheads="1"/>
              </p:cNvSpPr>
              <p:nvPr/>
            </p:nvSpPr>
            <p:spPr bwMode="auto">
              <a:xfrm>
                <a:off x="7256463" y="3892550"/>
                <a:ext cx="282575" cy="542925"/>
              </a:xfrm>
              <a:custGeom>
                <a:avLst/>
                <a:gdLst>
                  <a:gd name="T0" fmla="*/ 219 w 439"/>
                  <a:gd name="T1" fmla="*/ 31 h 845"/>
                  <a:gd name="T2" fmla="*/ 219 w 439"/>
                  <a:gd name="T3" fmla="*/ 31 h 845"/>
                  <a:gd name="T4" fmla="*/ 219 w 439"/>
                  <a:gd name="T5" fmla="*/ 125 h 845"/>
                  <a:gd name="T6" fmla="*/ 219 w 439"/>
                  <a:gd name="T7" fmla="*/ 125 h 845"/>
                  <a:gd name="T8" fmla="*/ 438 w 439"/>
                  <a:gd name="T9" fmla="*/ 0 h 845"/>
                  <a:gd name="T10" fmla="*/ 438 w 439"/>
                  <a:gd name="T11" fmla="*/ 219 h 845"/>
                  <a:gd name="T12" fmla="*/ 219 w 439"/>
                  <a:gd name="T13" fmla="*/ 406 h 845"/>
                  <a:gd name="T14" fmla="*/ 219 w 439"/>
                  <a:gd name="T15" fmla="*/ 844 h 845"/>
                  <a:gd name="T16" fmla="*/ 0 w 439"/>
                  <a:gd name="T17" fmla="*/ 844 h 845"/>
                  <a:gd name="T18" fmla="*/ 0 w 439"/>
                  <a:gd name="T19" fmla="*/ 31 h 845"/>
                  <a:gd name="T20" fmla="*/ 219 w 439"/>
                  <a:gd name="T21" fmla="*/ 3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845">
                    <a:moveTo>
                      <a:pt x="219" y="31"/>
                    </a:moveTo>
                    <a:lnTo>
                      <a:pt x="219" y="31"/>
                    </a:lnTo>
                    <a:cubicBezTo>
                      <a:pt x="219" y="125"/>
                      <a:pt x="219" y="125"/>
                      <a:pt x="219" y="125"/>
                    </a:cubicBezTo>
                    <a:lnTo>
                      <a:pt x="219" y="125"/>
                    </a:lnTo>
                    <a:cubicBezTo>
                      <a:pt x="250" y="31"/>
                      <a:pt x="344" y="0"/>
                      <a:pt x="438" y="0"/>
                    </a:cubicBezTo>
                    <a:cubicBezTo>
                      <a:pt x="438" y="219"/>
                      <a:pt x="438" y="219"/>
                      <a:pt x="438" y="219"/>
                    </a:cubicBezTo>
                    <a:cubicBezTo>
                      <a:pt x="219" y="188"/>
                      <a:pt x="219" y="313"/>
                      <a:pt x="219" y="406"/>
                    </a:cubicBezTo>
                    <a:cubicBezTo>
                      <a:pt x="219" y="844"/>
                      <a:pt x="219" y="844"/>
                      <a:pt x="219" y="844"/>
                    </a:cubicBezTo>
                    <a:cubicBezTo>
                      <a:pt x="0" y="844"/>
                      <a:pt x="0" y="844"/>
                      <a:pt x="0" y="844"/>
                    </a:cubicBezTo>
                    <a:cubicBezTo>
                      <a:pt x="0" y="31"/>
                      <a:pt x="0" y="31"/>
                      <a:pt x="0" y="31"/>
                    </a:cubicBezTo>
                    <a:lnTo>
                      <a:pt x="219" y="31"/>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7" name="Freeform 45"/>
              <p:cNvSpPr>
                <a:spLocks noChangeArrowheads="1"/>
              </p:cNvSpPr>
              <p:nvPr/>
            </p:nvSpPr>
            <p:spPr bwMode="auto">
              <a:xfrm>
                <a:off x="4757738" y="2390775"/>
                <a:ext cx="681037" cy="739775"/>
              </a:xfrm>
              <a:custGeom>
                <a:avLst/>
                <a:gdLst>
                  <a:gd name="T0" fmla="*/ 1061 w 1062"/>
                  <a:gd name="T1" fmla="*/ 1156 h 1157"/>
                  <a:gd name="T2" fmla="*/ 0 w 1062"/>
                  <a:gd name="T3" fmla="*/ 1156 h 1157"/>
                  <a:gd name="T4" fmla="*/ 0 w 1062"/>
                  <a:gd name="T5" fmla="*/ 0 h 1157"/>
                  <a:gd name="T6" fmla="*/ 1061 w 1062"/>
                  <a:gd name="T7" fmla="*/ 0 h 1157"/>
                  <a:gd name="T8" fmla="*/ 1061 w 1062"/>
                  <a:gd name="T9" fmla="*/ 1156 h 1157"/>
                </a:gdLst>
                <a:ahLst/>
                <a:cxnLst>
                  <a:cxn ang="0">
                    <a:pos x="T0" y="T1"/>
                  </a:cxn>
                  <a:cxn ang="0">
                    <a:pos x="T2" y="T3"/>
                  </a:cxn>
                  <a:cxn ang="0">
                    <a:pos x="T4" y="T5"/>
                  </a:cxn>
                  <a:cxn ang="0">
                    <a:pos x="T6" y="T7"/>
                  </a:cxn>
                  <a:cxn ang="0">
                    <a:pos x="T8" y="T9"/>
                  </a:cxn>
                </a:cxnLst>
                <a:rect l="0" t="0" r="r" b="b"/>
                <a:pathLst>
                  <a:path w="1062" h="1157">
                    <a:moveTo>
                      <a:pt x="1061" y="1156"/>
                    </a:moveTo>
                    <a:lnTo>
                      <a:pt x="0" y="1156"/>
                    </a:lnTo>
                    <a:lnTo>
                      <a:pt x="0" y="0"/>
                    </a:lnTo>
                    <a:lnTo>
                      <a:pt x="1061" y="0"/>
                    </a:lnTo>
                    <a:lnTo>
                      <a:pt x="1061" y="1156"/>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8" name="Freeform 46"/>
              <p:cNvSpPr>
                <a:spLocks noChangeArrowheads="1"/>
              </p:cNvSpPr>
              <p:nvPr/>
            </p:nvSpPr>
            <p:spPr bwMode="auto">
              <a:xfrm>
                <a:off x="4214813" y="1952625"/>
                <a:ext cx="620712" cy="180975"/>
              </a:xfrm>
              <a:custGeom>
                <a:avLst/>
                <a:gdLst>
                  <a:gd name="T0" fmla="*/ 969 w 970"/>
                  <a:gd name="T1" fmla="*/ 219 h 282"/>
                  <a:gd name="T2" fmla="*/ 969 w 970"/>
                  <a:gd name="T3" fmla="*/ 219 h 282"/>
                  <a:gd name="T4" fmla="*/ 969 w 970"/>
                  <a:gd name="T5" fmla="*/ 62 h 282"/>
                  <a:gd name="T6" fmla="*/ 906 w 970"/>
                  <a:gd name="T7" fmla="*/ 0 h 282"/>
                  <a:gd name="T8" fmla="*/ 63 w 970"/>
                  <a:gd name="T9" fmla="*/ 0 h 282"/>
                  <a:gd name="T10" fmla="*/ 0 w 970"/>
                  <a:gd name="T11" fmla="*/ 62 h 282"/>
                  <a:gd name="T12" fmla="*/ 0 w 970"/>
                  <a:gd name="T13" fmla="*/ 281 h 282"/>
                  <a:gd name="T14" fmla="*/ 156 w 970"/>
                  <a:gd name="T15" fmla="*/ 219 h 282"/>
                  <a:gd name="T16" fmla="*/ 969 w 970"/>
                  <a:gd name="T17" fmla="*/ 21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0" h="282">
                    <a:moveTo>
                      <a:pt x="969" y="219"/>
                    </a:moveTo>
                    <a:lnTo>
                      <a:pt x="969" y="219"/>
                    </a:lnTo>
                    <a:cubicBezTo>
                      <a:pt x="969" y="62"/>
                      <a:pt x="969" y="62"/>
                      <a:pt x="969" y="62"/>
                    </a:cubicBezTo>
                    <a:cubicBezTo>
                      <a:pt x="969" y="31"/>
                      <a:pt x="938" y="0"/>
                      <a:pt x="906" y="0"/>
                    </a:cubicBezTo>
                    <a:cubicBezTo>
                      <a:pt x="63" y="0"/>
                      <a:pt x="63" y="0"/>
                      <a:pt x="63" y="0"/>
                    </a:cubicBezTo>
                    <a:cubicBezTo>
                      <a:pt x="31" y="0"/>
                      <a:pt x="0" y="31"/>
                      <a:pt x="0" y="62"/>
                    </a:cubicBezTo>
                    <a:cubicBezTo>
                      <a:pt x="0" y="281"/>
                      <a:pt x="0" y="281"/>
                      <a:pt x="0" y="281"/>
                    </a:cubicBezTo>
                    <a:cubicBezTo>
                      <a:pt x="31" y="250"/>
                      <a:pt x="94" y="219"/>
                      <a:pt x="156" y="219"/>
                    </a:cubicBezTo>
                    <a:lnTo>
                      <a:pt x="969" y="219"/>
                    </a:lnTo>
                  </a:path>
                </a:pathLst>
              </a:custGeom>
              <a:solidFill>
                <a:srgbClr val="FFC627"/>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59" name="Freeform 47"/>
              <p:cNvSpPr>
                <a:spLocks noChangeArrowheads="1"/>
              </p:cNvSpPr>
              <p:nvPr/>
            </p:nvSpPr>
            <p:spPr bwMode="auto">
              <a:xfrm>
                <a:off x="4456113" y="1292225"/>
                <a:ext cx="1239837" cy="801688"/>
              </a:xfrm>
              <a:custGeom>
                <a:avLst/>
                <a:gdLst>
                  <a:gd name="T0" fmla="*/ 1937 w 1938"/>
                  <a:gd name="T1" fmla="*/ 1251 h 1252"/>
                  <a:gd name="T2" fmla="*/ 1937 w 1938"/>
                  <a:gd name="T3" fmla="*/ 1251 h 1252"/>
                  <a:gd name="T4" fmla="*/ 1562 w 1938"/>
                  <a:gd name="T5" fmla="*/ 1251 h 1252"/>
                  <a:gd name="T6" fmla="*/ 1562 w 1938"/>
                  <a:gd name="T7" fmla="*/ 782 h 1252"/>
                  <a:gd name="T8" fmla="*/ 1124 w 1938"/>
                  <a:gd name="T9" fmla="*/ 376 h 1252"/>
                  <a:gd name="T10" fmla="*/ 813 w 1938"/>
                  <a:gd name="T11" fmla="*/ 376 h 1252"/>
                  <a:gd name="T12" fmla="*/ 406 w 1938"/>
                  <a:gd name="T13" fmla="*/ 782 h 1252"/>
                  <a:gd name="T14" fmla="*/ 406 w 1938"/>
                  <a:gd name="T15" fmla="*/ 969 h 1252"/>
                  <a:gd name="T16" fmla="*/ 0 w 1938"/>
                  <a:gd name="T17" fmla="*/ 969 h 1252"/>
                  <a:gd name="T18" fmla="*/ 0 w 1938"/>
                  <a:gd name="T19" fmla="*/ 782 h 1252"/>
                  <a:gd name="T20" fmla="*/ 813 w 1938"/>
                  <a:gd name="T21" fmla="*/ 0 h 1252"/>
                  <a:gd name="T22" fmla="*/ 1124 w 1938"/>
                  <a:gd name="T23" fmla="*/ 0 h 1252"/>
                  <a:gd name="T24" fmla="*/ 1937 w 1938"/>
                  <a:gd name="T25" fmla="*/ 782 h 1252"/>
                  <a:gd name="T26" fmla="*/ 1937 w 1938"/>
                  <a:gd name="T27" fmla="*/ 1251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38" h="1252">
                    <a:moveTo>
                      <a:pt x="1937" y="1251"/>
                    </a:moveTo>
                    <a:lnTo>
                      <a:pt x="1937" y="1251"/>
                    </a:lnTo>
                    <a:cubicBezTo>
                      <a:pt x="1562" y="1251"/>
                      <a:pt x="1562" y="1251"/>
                      <a:pt x="1562" y="1251"/>
                    </a:cubicBezTo>
                    <a:cubicBezTo>
                      <a:pt x="1562" y="782"/>
                      <a:pt x="1562" y="782"/>
                      <a:pt x="1562" y="782"/>
                    </a:cubicBezTo>
                    <a:cubicBezTo>
                      <a:pt x="1562" y="563"/>
                      <a:pt x="1374" y="376"/>
                      <a:pt x="1124" y="376"/>
                    </a:cubicBezTo>
                    <a:cubicBezTo>
                      <a:pt x="813" y="376"/>
                      <a:pt x="813" y="376"/>
                      <a:pt x="813" y="376"/>
                    </a:cubicBezTo>
                    <a:cubicBezTo>
                      <a:pt x="594" y="376"/>
                      <a:pt x="406" y="563"/>
                      <a:pt x="406" y="782"/>
                    </a:cubicBezTo>
                    <a:cubicBezTo>
                      <a:pt x="406" y="969"/>
                      <a:pt x="406" y="969"/>
                      <a:pt x="406" y="969"/>
                    </a:cubicBezTo>
                    <a:cubicBezTo>
                      <a:pt x="0" y="969"/>
                      <a:pt x="0" y="969"/>
                      <a:pt x="0" y="969"/>
                    </a:cubicBezTo>
                    <a:cubicBezTo>
                      <a:pt x="0" y="782"/>
                      <a:pt x="0" y="782"/>
                      <a:pt x="0" y="782"/>
                    </a:cubicBezTo>
                    <a:cubicBezTo>
                      <a:pt x="0" y="344"/>
                      <a:pt x="375" y="0"/>
                      <a:pt x="813" y="0"/>
                    </a:cubicBezTo>
                    <a:cubicBezTo>
                      <a:pt x="1124" y="0"/>
                      <a:pt x="1124" y="0"/>
                      <a:pt x="1124" y="0"/>
                    </a:cubicBezTo>
                    <a:cubicBezTo>
                      <a:pt x="1562" y="0"/>
                      <a:pt x="1937" y="344"/>
                      <a:pt x="1937" y="782"/>
                    </a:cubicBezTo>
                    <a:lnTo>
                      <a:pt x="1937" y="1251"/>
                    </a:lnTo>
                  </a:path>
                </a:pathLst>
              </a:custGeom>
              <a:solidFill>
                <a:srgbClr val="5C667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60" name="Freeform 48"/>
              <p:cNvSpPr>
                <a:spLocks noChangeArrowheads="1"/>
              </p:cNvSpPr>
              <p:nvPr/>
            </p:nvSpPr>
            <p:spPr bwMode="auto">
              <a:xfrm>
                <a:off x="4214813" y="2149475"/>
                <a:ext cx="1700212" cy="1220788"/>
              </a:xfrm>
              <a:custGeom>
                <a:avLst/>
                <a:gdLst>
                  <a:gd name="T0" fmla="*/ 2499 w 2656"/>
                  <a:gd name="T1" fmla="*/ 0 h 1907"/>
                  <a:gd name="T2" fmla="*/ 2499 w 2656"/>
                  <a:gd name="T3" fmla="*/ 0 h 1907"/>
                  <a:gd name="T4" fmla="*/ 156 w 2656"/>
                  <a:gd name="T5" fmla="*/ 0 h 1907"/>
                  <a:gd name="T6" fmla="*/ 0 w 2656"/>
                  <a:gd name="T7" fmla="*/ 157 h 1907"/>
                  <a:gd name="T8" fmla="*/ 0 w 2656"/>
                  <a:gd name="T9" fmla="*/ 1749 h 1907"/>
                  <a:gd name="T10" fmla="*/ 156 w 2656"/>
                  <a:gd name="T11" fmla="*/ 1906 h 1907"/>
                  <a:gd name="T12" fmla="*/ 2499 w 2656"/>
                  <a:gd name="T13" fmla="*/ 1906 h 1907"/>
                  <a:gd name="T14" fmla="*/ 2655 w 2656"/>
                  <a:gd name="T15" fmla="*/ 1749 h 1907"/>
                  <a:gd name="T16" fmla="*/ 2655 w 2656"/>
                  <a:gd name="T17" fmla="*/ 157 h 1907"/>
                  <a:gd name="T18" fmla="*/ 2499 w 2656"/>
                  <a:gd name="T19" fmla="*/ 0 h 1907"/>
                  <a:gd name="T20" fmla="*/ 1437 w 2656"/>
                  <a:gd name="T21" fmla="*/ 969 h 1907"/>
                  <a:gd name="T22" fmla="*/ 1437 w 2656"/>
                  <a:gd name="T23" fmla="*/ 969 h 1907"/>
                  <a:gd name="T24" fmla="*/ 1437 w 2656"/>
                  <a:gd name="T25" fmla="*/ 1344 h 1907"/>
                  <a:gd name="T26" fmla="*/ 1281 w 2656"/>
                  <a:gd name="T27" fmla="*/ 1344 h 1907"/>
                  <a:gd name="T28" fmla="*/ 1281 w 2656"/>
                  <a:gd name="T29" fmla="*/ 969 h 1907"/>
                  <a:gd name="T30" fmla="*/ 1125 w 2656"/>
                  <a:gd name="T31" fmla="*/ 782 h 1907"/>
                  <a:gd name="T32" fmla="*/ 1344 w 2656"/>
                  <a:gd name="T33" fmla="*/ 563 h 1907"/>
                  <a:gd name="T34" fmla="*/ 1593 w 2656"/>
                  <a:gd name="T35" fmla="*/ 782 h 1907"/>
                  <a:gd name="T36" fmla="*/ 1437 w 2656"/>
                  <a:gd name="T37" fmla="*/ 969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56" h="1907">
                    <a:moveTo>
                      <a:pt x="2499" y="0"/>
                    </a:moveTo>
                    <a:lnTo>
                      <a:pt x="2499" y="0"/>
                    </a:lnTo>
                    <a:cubicBezTo>
                      <a:pt x="156" y="0"/>
                      <a:pt x="156" y="0"/>
                      <a:pt x="156" y="0"/>
                    </a:cubicBezTo>
                    <a:cubicBezTo>
                      <a:pt x="63" y="0"/>
                      <a:pt x="0" y="63"/>
                      <a:pt x="0" y="157"/>
                    </a:cubicBezTo>
                    <a:cubicBezTo>
                      <a:pt x="0" y="1749"/>
                      <a:pt x="0" y="1749"/>
                      <a:pt x="0" y="1749"/>
                    </a:cubicBezTo>
                    <a:cubicBezTo>
                      <a:pt x="0" y="1843"/>
                      <a:pt x="63" y="1906"/>
                      <a:pt x="156" y="1906"/>
                    </a:cubicBezTo>
                    <a:cubicBezTo>
                      <a:pt x="2499" y="1906"/>
                      <a:pt x="2499" y="1906"/>
                      <a:pt x="2499" y="1906"/>
                    </a:cubicBezTo>
                    <a:cubicBezTo>
                      <a:pt x="2593" y="1906"/>
                      <a:pt x="2655" y="1843"/>
                      <a:pt x="2655" y="1749"/>
                    </a:cubicBezTo>
                    <a:cubicBezTo>
                      <a:pt x="2655" y="157"/>
                      <a:pt x="2655" y="157"/>
                      <a:pt x="2655" y="157"/>
                    </a:cubicBezTo>
                    <a:cubicBezTo>
                      <a:pt x="2655" y="63"/>
                      <a:pt x="2593" y="0"/>
                      <a:pt x="2499" y="0"/>
                    </a:cubicBezTo>
                    <a:close/>
                    <a:moveTo>
                      <a:pt x="1437" y="969"/>
                    </a:moveTo>
                    <a:lnTo>
                      <a:pt x="1437" y="969"/>
                    </a:lnTo>
                    <a:cubicBezTo>
                      <a:pt x="1437" y="1344"/>
                      <a:pt x="1437" y="1344"/>
                      <a:pt x="1437" y="1344"/>
                    </a:cubicBezTo>
                    <a:cubicBezTo>
                      <a:pt x="1281" y="1344"/>
                      <a:pt x="1281" y="1344"/>
                      <a:pt x="1281" y="1344"/>
                    </a:cubicBezTo>
                    <a:cubicBezTo>
                      <a:pt x="1281" y="969"/>
                      <a:pt x="1281" y="969"/>
                      <a:pt x="1281" y="969"/>
                    </a:cubicBezTo>
                    <a:cubicBezTo>
                      <a:pt x="1188" y="938"/>
                      <a:pt x="1125" y="875"/>
                      <a:pt x="1125" y="782"/>
                    </a:cubicBezTo>
                    <a:cubicBezTo>
                      <a:pt x="1125" y="656"/>
                      <a:pt x="1219" y="563"/>
                      <a:pt x="1344" y="563"/>
                    </a:cubicBezTo>
                    <a:cubicBezTo>
                      <a:pt x="1468" y="563"/>
                      <a:pt x="1593" y="656"/>
                      <a:pt x="1593" y="782"/>
                    </a:cubicBezTo>
                    <a:cubicBezTo>
                      <a:pt x="1593" y="875"/>
                      <a:pt x="1530" y="938"/>
                      <a:pt x="1437" y="969"/>
                    </a:cubicBezTo>
                    <a:close/>
                  </a:path>
                </a:pathLst>
              </a:custGeom>
              <a:solidFill>
                <a:srgbClr val="FFC627"/>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grpSp>
    </p:spTree>
    <p:extLst>
      <p:ext uri="{BB962C8B-B14F-4D97-AF65-F5344CB8AC3E}">
        <p14:creationId xmlns:p14="http://schemas.microsoft.com/office/powerpoint/2010/main" val="2815600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grpSp>
        <p:nvGrpSpPr>
          <p:cNvPr id="24" name="Group 23"/>
          <p:cNvGrpSpPr/>
          <p:nvPr userDrawn="1"/>
        </p:nvGrpSpPr>
        <p:grpSpPr>
          <a:xfrm>
            <a:off x="8333464" y="198440"/>
            <a:ext cx="3363384" cy="774753"/>
            <a:chOff x="2217738" y="3189288"/>
            <a:chExt cx="5816600" cy="1339850"/>
          </a:xfrm>
        </p:grpSpPr>
        <p:sp>
          <p:nvSpPr>
            <p:cNvPr id="25"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6"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7"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8"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9"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0"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1"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2"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3"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4"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5"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6"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7"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8"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9"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0"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spTree>
    <p:extLst>
      <p:ext uri="{BB962C8B-B14F-4D97-AF65-F5344CB8AC3E}">
        <p14:creationId xmlns:p14="http://schemas.microsoft.com/office/powerpoint/2010/main" val="115194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endParaRPr lang="en-US" dirty="0"/>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spTree>
    <p:extLst>
      <p:ext uri="{BB962C8B-B14F-4D97-AF65-F5344CB8AC3E}">
        <p14:creationId xmlns:p14="http://schemas.microsoft.com/office/powerpoint/2010/main" val="4150899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atin typeface="Franklin Gothic Book" panose="020B0503020102020204" pitchFamily="34" charset="0"/>
              </a:defRPr>
            </a:lvl1p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grpSp>
        <p:nvGrpSpPr>
          <p:cNvPr id="24" name="Group 23"/>
          <p:cNvGrpSpPr/>
          <p:nvPr userDrawn="1"/>
        </p:nvGrpSpPr>
        <p:grpSpPr>
          <a:xfrm>
            <a:off x="8333464" y="198440"/>
            <a:ext cx="3363384" cy="774753"/>
            <a:chOff x="2217738" y="3189288"/>
            <a:chExt cx="5816600" cy="1339850"/>
          </a:xfrm>
        </p:grpSpPr>
        <p:sp>
          <p:nvSpPr>
            <p:cNvPr id="25"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6"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7"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8"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9"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0"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1"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2"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3"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4"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5"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6"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7"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8"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9"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0"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spTree>
    <p:extLst>
      <p:ext uri="{BB962C8B-B14F-4D97-AF65-F5344CB8AC3E}">
        <p14:creationId xmlns:p14="http://schemas.microsoft.com/office/powerpoint/2010/main" val="2852398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 YellowFolder, LLC, All Rights Reserved.</a:t>
            </a:r>
          </a:p>
        </p:txBody>
      </p:sp>
      <p:sp>
        <p:nvSpPr>
          <p:cNvPr id="6" name="Slide Number Placeholder 5"/>
          <p:cNvSpPr>
            <a:spLocks noGrp="1"/>
          </p:cNvSpPr>
          <p:nvPr>
            <p:ph type="sldNum" sz="quarter" idx="12"/>
          </p:nvPr>
        </p:nvSpPr>
        <p:spPr/>
        <p:txBody>
          <a:bodyPr/>
          <a:lstStyle/>
          <a:p>
            <a:fld id="{B996A9E8-C934-7647-B79C-6F431D92E0EB}" type="slidenum">
              <a:rPr lang="en-US" smtClean="0"/>
              <a:t>‹#›</a:t>
            </a:fld>
            <a:endParaRPr lang="en-US" dirty="0"/>
          </a:p>
        </p:txBody>
      </p:sp>
      <p:grpSp>
        <p:nvGrpSpPr>
          <p:cNvPr id="24" name="Group 23"/>
          <p:cNvGrpSpPr/>
          <p:nvPr userDrawn="1"/>
        </p:nvGrpSpPr>
        <p:grpSpPr>
          <a:xfrm>
            <a:off x="8333464" y="198440"/>
            <a:ext cx="3363384" cy="774753"/>
            <a:chOff x="2217738" y="3189288"/>
            <a:chExt cx="5816600" cy="1339850"/>
          </a:xfrm>
        </p:grpSpPr>
        <p:sp>
          <p:nvSpPr>
            <p:cNvPr id="25"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6"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7"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8"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9"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0"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1"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2"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3"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4"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5"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6"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7"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8"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9"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0"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spTree>
    <p:extLst>
      <p:ext uri="{BB962C8B-B14F-4D97-AF65-F5344CB8AC3E}">
        <p14:creationId xmlns:p14="http://schemas.microsoft.com/office/powerpoint/2010/main" val="87865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dirty="0"/>
              <a:t>© YellowFolder, LLC, All Rights Reserved.</a:t>
            </a:r>
          </a:p>
        </p:txBody>
      </p:sp>
      <p:sp>
        <p:nvSpPr>
          <p:cNvPr id="7" name="Slide Number Placeholder 6"/>
          <p:cNvSpPr>
            <a:spLocks noGrp="1"/>
          </p:cNvSpPr>
          <p:nvPr>
            <p:ph type="sldNum" sz="quarter" idx="12"/>
          </p:nvPr>
        </p:nvSpPr>
        <p:spPr/>
        <p:txBody>
          <a:bodyPr/>
          <a:lstStyle/>
          <a:p>
            <a:fld id="{B996A9E8-C934-7647-B79C-6F431D92E0EB}" type="slidenum">
              <a:rPr lang="en-US" smtClean="0"/>
              <a:t>‹#›</a:t>
            </a:fld>
            <a:endParaRPr lang="en-US" dirty="0"/>
          </a:p>
        </p:txBody>
      </p:sp>
      <p:grpSp>
        <p:nvGrpSpPr>
          <p:cNvPr id="25" name="Group 24"/>
          <p:cNvGrpSpPr/>
          <p:nvPr userDrawn="1"/>
        </p:nvGrpSpPr>
        <p:grpSpPr>
          <a:xfrm>
            <a:off x="8333464" y="198440"/>
            <a:ext cx="3363384" cy="774753"/>
            <a:chOff x="2217738" y="3189288"/>
            <a:chExt cx="5816600" cy="1339850"/>
          </a:xfrm>
        </p:grpSpPr>
        <p:sp>
          <p:nvSpPr>
            <p:cNvPr id="26"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7"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8"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9"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0"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1"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2"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3"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4"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5"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6"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7"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8"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9"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0"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1"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spTree>
    <p:extLst>
      <p:ext uri="{BB962C8B-B14F-4D97-AF65-F5344CB8AC3E}">
        <p14:creationId xmlns:p14="http://schemas.microsoft.com/office/powerpoint/2010/main" val="2598257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dirty="0"/>
              <a:t>© YellowFolder, LLC, All Rights Reserved.</a:t>
            </a:r>
          </a:p>
        </p:txBody>
      </p:sp>
      <p:sp>
        <p:nvSpPr>
          <p:cNvPr id="9" name="Slide Number Placeholder 8"/>
          <p:cNvSpPr>
            <a:spLocks noGrp="1"/>
          </p:cNvSpPr>
          <p:nvPr>
            <p:ph type="sldNum" sz="quarter" idx="12"/>
          </p:nvPr>
        </p:nvSpPr>
        <p:spPr/>
        <p:txBody>
          <a:bodyPr/>
          <a:lstStyle/>
          <a:p>
            <a:fld id="{B996A9E8-C934-7647-B79C-6F431D92E0EB}" type="slidenum">
              <a:rPr lang="en-US" smtClean="0"/>
              <a:t>‹#›</a:t>
            </a:fld>
            <a:endParaRPr lang="en-US" dirty="0"/>
          </a:p>
        </p:txBody>
      </p:sp>
      <p:grpSp>
        <p:nvGrpSpPr>
          <p:cNvPr id="27" name="Group 26"/>
          <p:cNvGrpSpPr/>
          <p:nvPr userDrawn="1"/>
        </p:nvGrpSpPr>
        <p:grpSpPr>
          <a:xfrm>
            <a:off x="8333464" y="198440"/>
            <a:ext cx="3363384" cy="774753"/>
            <a:chOff x="2217738" y="3189288"/>
            <a:chExt cx="5816600" cy="1339850"/>
          </a:xfrm>
        </p:grpSpPr>
        <p:sp>
          <p:nvSpPr>
            <p:cNvPr id="28"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9"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0"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1"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2"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3"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4"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5"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6"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7"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8"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9"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0"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1"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2"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3"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spTree>
    <p:extLst>
      <p:ext uri="{BB962C8B-B14F-4D97-AF65-F5344CB8AC3E}">
        <p14:creationId xmlns:p14="http://schemas.microsoft.com/office/powerpoint/2010/main" val="889383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 YellowFolder, LLC, All Rights Reserved.</a:t>
            </a:r>
          </a:p>
        </p:txBody>
      </p:sp>
      <p:sp>
        <p:nvSpPr>
          <p:cNvPr id="5" name="Slide Number Placeholder 4"/>
          <p:cNvSpPr>
            <a:spLocks noGrp="1"/>
          </p:cNvSpPr>
          <p:nvPr>
            <p:ph type="sldNum" sz="quarter" idx="12"/>
          </p:nvPr>
        </p:nvSpPr>
        <p:spPr/>
        <p:txBody>
          <a:bodyPr/>
          <a:lstStyle/>
          <a:p>
            <a:fld id="{B996A9E8-C934-7647-B79C-6F431D92E0EB}" type="slidenum">
              <a:rPr lang="en-US" smtClean="0"/>
              <a:t>‹#›</a:t>
            </a:fld>
            <a:endParaRPr lang="en-US" dirty="0"/>
          </a:p>
        </p:txBody>
      </p:sp>
      <p:grpSp>
        <p:nvGrpSpPr>
          <p:cNvPr id="23" name="Group 22"/>
          <p:cNvGrpSpPr/>
          <p:nvPr userDrawn="1"/>
        </p:nvGrpSpPr>
        <p:grpSpPr>
          <a:xfrm>
            <a:off x="8333464" y="198440"/>
            <a:ext cx="3363384" cy="774753"/>
            <a:chOff x="2217738" y="3189288"/>
            <a:chExt cx="5816600" cy="1339850"/>
          </a:xfrm>
        </p:grpSpPr>
        <p:sp>
          <p:nvSpPr>
            <p:cNvPr id="24"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5"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6"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7"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8"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9"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0"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1"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2"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3"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4"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5"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6"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7"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8"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9"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spTree>
    <p:extLst>
      <p:ext uri="{BB962C8B-B14F-4D97-AF65-F5344CB8AC3E}">
        <p14:creationId xmlns:p14="http://schemas.microsoft.com/office/powerpoint/2010/main" val="1061012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 YellowFolder, LLC, All Rights Reserved.</a:t>
            </a:r>
          </a:p>
        </p:txBody>
      </p:sp>
      <p:sp>
        <p:nvSpPr>
          <p:cNvPr id="4" name="Slide Number Placeholder 3"/>
          <p:cNvSpPr>
            <a:spLocks noGrp="1"/>
          </p:cNvSpPr>
          <p:nvPr>
            <p:ph type="sldNum" sz="quarter" idx="12"/>
          </p:nvPr>
        </p:nvSpPr>
        <p:spPr/>
        <p:txBody>
          <a:bodyPr/>
          <a:lstStyle/>
          <a:p>
            <a:fld id="{B996A9E8-C934-7647-B79C-6F431D92E0EB}" type="slidenum">
              <a:rPr lang="en-US" smtClean="0"/>
              <a:t>‹#›</a:t>
            </a:fld>
            <a:endParaRPr lang="en-US" dirty="0"/>
          </a:p>
        </p:txBody>
      </p:sp>
      <p:grpSp>
        <p:nvGrpSpPr>
          <p:cNvPr id="22" name="Group 21"/>
          <p:cNvGrpSpPr/>
          <p:nvPr userDrawn="1"/>
        </p:nvGrpSpPr>
        <p:grpSpPr>
          <a:xfrm>
            <a:off x="8333464" y="198440"/>
            <a:ext cx="3363384" cy="774753"/>
            <a:chOff x="2217738" y="3189288"/>
            <a:chExt cx="5816600" cy="1339850"/>
          </a:xfrm>
        </p:grpSpPr>
        <p:sp>
          <p:nvSpPr>
            <p:cNvPr id="23"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4"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5"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6"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7"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8"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9"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0"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1"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2"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3"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4"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5"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6"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7"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8"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spTree>
    <p:extLst>
      <p:ext uri="{BB962C8B-B14F-4D97-AF65-F5344CB8AC3E}">
        <p14:creationId xmlns:p14="http://schemas.microsoft.com/office/powerpoint/2010/main" val="2637076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1435103"/>
            <a:ext cx="6815667" cy="469106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3"/>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 YellowFolder, LLC, All Rights Reserved.</a:t>
            </a:r>
          </a:p>
        </p:txBody>
      </p:sp>
      <p:sp>
        <p:nvSpPr>
          <p:cNvPr id="7" name="Slide Number Placeholder 6"/>
          <p:cNvSpPr>
            <a:spLocks noGrp="1"/>
          </p:cNvSpPr>
          <p:nvPr>
            <p:ph type="sldNum" sz="quarter" idx="12"/>
          </p:nvPr>
        </p:nvSpPr>
        <p:spPr/>
        <p:txBody>
          <a:bodyPr/>
          <a:lstStyle/>
          <a:p>
            <a:fld id="{B996A9E8-C934-7647-B79C-6F431D92E0EB}" type="slidenum">
              <a:rPr lang="en-US" smtClean="0"/>
              <a:t>‹#›</a:t>
            </a:fld>
            <a:endParaRPr lang="en-US" dirty="0"/>
          </a:p>
        </p:txBody>
      </p:sp>
      <p:grpSp>
        <p:nvGrpSpPr>
          <p:cNvPr id="25" name="Group 24"/>
          <p:cNvGrpSpPr/>
          <p:nvPr userDrawn="1"/>
        </p:nvGrpSpPr>
        <p:grpSpPr>
          <a:xfrm>
            <a:off x="8333464" y="198440"/>
            <a:ext cx="3363384" cy="774753"/>
            <a:chOff x="2217738" y="3189288"/>
            <a:chExt cx="5816600" cy="1339850"/>
          </a:xfrm>
        </p:grpSpPr>
        <p:sp>
          <p:nvSpPr>
            <p:cNvPr id="26"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7"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8"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9"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0"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1"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2"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3"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4"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5"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6"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7"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8"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9"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0"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1"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spTree>
    <p:extLst>
      <p:ext uri="{BB962C8B-B14F-4D97-AF65-F5344CB8AC3E}">
        <p14:creationId xmlns:p14="http://schemas.microsoft.com/office/powerpoint/2010/main" val="646463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1032933"/>
            <a:ext cx="7315200" cy="369464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dirty="0"/>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 YellowFolder, LLC, All Rights Reserved.</a:t>
            </a:r>
          </a:p>
        </p:txBody>
      </p:sp>
      <p:sp>
        <p:nvSpPr>
          <p:cNvPr id="7" name="Slide Number Placeholder 6"/>
          <p:cNvSpPr>
            <a:spLocks noGrp="1"/>
          </p:cNvSpPr>
          <p:nvPr>
            <p:ph type="sldNum" sz="quarter" idx="12"/>
          </p:nvPr>
        </p:nvSpPr>
        <p:spPr/>
        <p:txBody>
          <a:bodyPr/>
          <a:lstStyle/>
          <a:p>
            <a:fld id="{B996A9E8-C934-7647-B79C-6F431D92E0EB}" type="slidenum">
              <a:rPr lang="en-US" smtClean="0"/>
              <a:t>‹#›</a:t>
            </a:fld>
            <a:endParaRPr lang="en-US" dirty="0"/>
          </a:p>
        </p:txBody>
      </p:sp>
      <p:grpSp>
        <p:nvGrpSpPr>
          <p:cNvPr id="25" name="Group 24"/>
          <p:cNvGrpSpPr/>
          <p:nvPr userDrawn="1"/>
        </p:nvGrpSpPr>
        <p:grpSpPr>
          <a:xfrm>
            <a:off x="8333464" y="198440"/>
            <a:ext cx="3363384" cy="774753"/>
            <a:chOff x="2217738" y="3189288"/>
            <a:chExt cx="5816600" cy="1339850"/>
          </a:xfrm>
        </p:grpSpPr>
        <p:sp>
          <p:nvSpPr>
            <p:cNvPr id="26" name="Freeform 1"/>
            <p:cNvSpPr>
              <a:spLocks noChangeArrowheads="1"/>
            </p:cNvSpPr>
            <p:nvPr/>
          </p:nvSpPr>
          <p:spPr bwMode="auto">
            <a:xfrm>
              <a:off x="2611438" y="3921125"/>
              <a:ext cx="327025" cy="461963"/>
            </a:xfrm>
            <a:custGeom>
              <a:avLst/>
              <a:gdLst>
                <a:gd name="T0" fmla="*/ 907 w 908"/>
                <a:gd name="T1" fmla="*/ 1281 h 1282"/>
                <a:gd name="T2" fmla="*/ 0 w 908"/>
                <a:gd name="T3" fmla="*/ 1281 h 1282"/>
                <a:gd name="T4" fmla="*/ 0 w 908"/>
                <a:gd name="T5" fmla="*/ 0 h 1282"/>
                <a:gd name="T6" fmla="*/ 907 w 908"/>
                <a:gd name="T7" fmla="*/ 0 h 1282"/>
                <a:gd name="T8" fmla="*/ 907 w 908"/>
                <a:gd name="T9" fmla="*/ 1281 h 1282"/>
              </a:gdLst>
              <a:ahLst/>
              <a:cxnLst>
                <a:cxn ang="0">
                  <a:pos x="T0" y="T1"/>
                </a:cxn>
                <a:cxn ang="0">
                  <a:pos x="T2" y="T3"/>
                </a:cxn>
                <a:cxn ang="0">
                  <a:pos x="T4" y="T5"/>
                </a:cxn>
                <a:cxn ang="0">
                  <a:pos x="T6" y="T7"/>
                </a:cxn>
                <a:cxn ang="0">
                  <a:pos x="T8" y="T9"/>
                </a:cxn>
              </a:cxnLst>
              <a:rect l="0" t="0" r="r" b="b"/>
              <a:pathLst>
                <a:path w="908" h="1282">
                  <a:moveTo>
                    <a:pt x="907" y="1281"/>
                  </a:moveTo>
                  <a:lnTo>
                    <a:pt x="0" y="1281"/>
                  </a:lnTo>
                  <a:lnTo>
                    <a:pt x="0" y="0"/>
                  </a:lnTo>
                  <a:lnTo>
                    <a:pt x="907" y="0"/>
                  </a:lnTo>
                  <a:lnTo>
                    <a:pt x="907" y="1281"/>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7" name="Freeform 2"/>
            <p:cNvSpPr>
              <a:spLocks noChangeArrowheads="1"/>
            </p:cNvSpPr>
            <p:nvPr/>
          </p:nvSpPr>
          <p:spPr bwMode="auto">
            <a:xfrm>
              <a:off x="3522663" y="3786188"/>
              <a:ext cx="528637" cy="696912"/>
            </a:xfrm>
            <a:custGeom>
              <a:avLst/>
              <a:gdLst>
                <a:gd name="T0" fmla="*/ 531 w 1469"/>
                <a:gd name="T1" fmla="*/ 1280 h 1937"/>
                <a:gd name="T2" fmla="*/ 0 w 1469"/>
                <a:gd name="T3" fmla="*/ 0 h 1937"/>
                <a:gd name="T4" fmla="*/ 468 w 1469"/>
                <a:gd name="T5" fmla="*/ 0 h 1937"/>
                <a:gd name="T6" fmla="*/ 750 w 1469"/>
                <a:gd name="T7" fmla="*/ 811 h 1937"/>
                <a:gd name="T8" fmla="*/ 1062 w 1469"/>
                <a:gd name="T9" fmla="*/ 0 h 1937"/>
                <a:gd name="T10" fmla="*/ 1468 w 1469"/>
                <a:gd name="T11" fmla="*/ 0 h 1937"/>
                <a:gd name="T12" fmla="*/ 937 w 1469"/>
                <a:gd name="T13" fmla="*/ 1280 h 1937"/>
                <a:gd name="T14" fmla="*/ 937 w 1469"/>
                <a:gd name="T15" fmla="*/ 1936 h 1937"/>
                <a:gd name="T16" fmla="*/ 531 w 1469"/>
                <a:gd name="T17" fmla="*/ 1936 h 1937"/>
                <a:gd name="T18" fmla="*/ 531 w 1469"/>
                <a:gd name="T19" fmla="*/ 128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9" h="1937">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8" name="Freeform 3"/>
            <p:cNvSpPr>
              <a:spLocks noChangeArrowheads="1"/>
            </p:cNvSpPr>
            <p:nvPr/>
          </p:nvSpPr>
          <p:spPr bwMode="auto">
            <a:xfrm>
              <a:off x="3960813" y="3987800"/>
              <a:ext cx="404812" cy="506413"/>
            </a:xfrm>
            <a:custGeom>
              <a:avLst/>
              <a:gdLst>
                <a:gd name="T0" fmla="*/ 375 w 1126"/>
                <a:gd name="T1" fmla="*/ 750 h 1408"/>
                <a:gd name="T2" fmla="*/ 375 w 1126"/>
                <a:gd name="T3" fmla="*/ 750 h 1408"/>
                <a:gd name="T4" fmla="*/ 563 w 1126"/>
                <a:gd name="T5" fmla="*/ 1157 h 1408"/>
                <a:gd name="T6" fmla="*/ 719 w 1126"/>
                <a:gd name="T7" fmla="*/ 938 h 1408"/>
                <a:gd name="T8" fmla="*/ 1094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375 w 1126"/>
                <a:gd name="T21" fmla="*/ 750 h 1408"/>
                <a:gd name="T22" fmla="*/ 750 w 1126"/>
                <a:gd name="T23" fmla="*/ 563 h 1408"/>
                <a:gd name="T24" fmla="*/ 750 w 1126"/>
                <a:gd name="T25" fmla="*/ 563 h 1408"/>
                <a:gd name="T26" fmla="*/ 563 w 1126"/>
                <a:gd name="T27" fmla="*/ 219 h 1408"/>
                <a:gd name="T28" fmla="*/ 375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29" name="Freeform 4"/>
            <p:cNvSpPr>
              <a:spLocks noChangeArrowheads="1"/>
            </p:cNvSpPr>
            <p:nvPr/>
          </p:nvSpPr>
          <p:spPr bwMode="auto">
            <a:xfrm>
              <a:off x="441166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0" name="Freeform 5"/>
            <p:cNvSpPr>
              <a:spLocks noChangeArrowheads="1"/>
            </p:cNvSpPr>
            <p:nvPr/>
          </p:nvSpPr>
          <p:spPr bwMode="auto">
            <a:xfrm>
              <a:off x="4625975" y="3786188"/>
              <a:ext cx="134938"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1" name="Freeform 6"/>
            <p:cNvSpPr>
              <a:spLocks noChangeArrowheads="1"/>
            </p:cNvSpPr>
            <p:nvPr/>
          </p:nvSpPr>
          <p:spPr bwMode="auto">
            <a:xfrm>
              <a:off x="4794250" y="3987800"/>
              <a:ext cx="404813" cy="506413"/>
            </a:xfrm>
            <a:custGeom>
              <a:avLst/>
              <a:gdLst>
                <a:gd name="T0" fmla="*/ 0 w 1125"/>
                <a:gd name="T1" fmla="*/ 688 h 1408"/>
                <a:gd name="T2" fmla="*/ 0 w 1125"/>
                <a:gd name="T3" fmla="*/ 688 h 1408"/>
                <a:gd name="T4" fmla="*/ 562 w 1125"/>
                <a:gd name="T5" fmla="*/ 0 h 1408"/>
                <a:gd name="T6" fmla="*/ 1124 w 1125"/>
                <a:gd name="T7" fmla="*/ 688 h 1408"/>
                <a:gd name="T8" fmla="*/ 562 w 1125"/>
                <a:gd name="T9" fmla="*/ 1407 h 1408"/>
                <a:gd name="T10" fmla="*/ 0 w 1125"/>
                <a:gd name="T11" fmla="*/ 688 h 1408"/>
                <a:gd name="T12" fmla="*/ 719 w 1125"/>
                <a:gd name="T13" fmla="*/ 657 h 1408"/>
                <a:gd name="T14" fmla="*/ 719 w 1125"/>
                <a:gd name="T15" fmla="*/ 657 h 1408"/>
                <a:gd name="T16" fmla="*/ 562 w 1125"/>
                <a:gd name="T17" fmla="*/ 250 h 1408"/>
                <a:gd name="T18" fmla="*/ 375 w 1125"/>
                <a:gd name="T19" fmla="*/ 657 h 1408"/>
                <a:gd name="T20" fmla="*/ 562 w 1125"/>
                <a:gd name="T21" fmla="*/ 1157 h 1408"/>
                <a:gd name="T22" fmla="*/ 719 w 1125"/>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5" h="1408">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2" name="Freeform 7"/>
            <p:cNvSpPr>
              <a:spLocks noChangeArrowheads="1"/>
            </p:cNvSpPr>
            <p:nvPr/>
          </p:nvSpPr>
          <p:spPr bwMode="auto">
            <a:xfrm>
              <a:off x="5164138" y="4000500"/>
              <a:ext cx="742950" cy="484188"/>
            </a:xfrm>
            <a:custGeom>
              <a:avLst/>
              <a:gdLst>
                <a:gd name="T0" fmla="*/ 0 w 2064"/>
                <a:gd name="T1" fmla="*/ 0 h 1344"/>
                <a:gd name="T2" fmla="*/ 406 w 2064"/>
                <a:gd name="T3" fmla="*/ 0 h 1344"/>
                <a:gd name="T4" fmla="*/ 594 w 2064"/>
                <a:gd name="T5" fmla="*/ 1000 h 1344"/>
                <a:gd name="T6" fmla="*/ 594 w 2064"/>
                <a:gd name="T7" fmla="*/ 1000 h 1344"/>
                <a:gd name="T8" fmla="*/ 844 w 2064"/>
                <a:gd name="T9" fmla="*/ 0 h 1344"/>
                <a:gd name="T10" fmla="*/ 1250 w 2064"/>
                <a:gd name="T11" fmla="*/ 0 h 1344"/>
                <a:gd name="T12" fmla="*/ 1469 w 2064"/>
                <a:gd name="T13" fmla="*/ 1000 h 1344"/>
                <a:gd name="T14" fmla="*/ 1500 w 2064"/>
                <a:gd name="T15" fmla="*/ 1000 h 1344"/>
                <a:gd name="T16" fmla="*/ 1688 w 2064"/>
                <a:gd name="T17" fmla="*/ 0 h 1344"/>
                <a:gd name="T18" fmla="*/ 2063 w 2064"/>
                <a:gd name="T19" fmla="*/ 0 h 1344"/>
                <a:gd name="T20" fmla="*/ 1688 w 2064"/>
                <a:gd name="T21" fmla="*/ 1343 h 1344"/>
                <a:gd name="T22" fmla="*/ 1281 w 2064"/>
                <a:gd name="T23" fmla="*/ 1343 h 1344"/>
                <a:gd name="T24" fmla="*/ 1031 w 2064"/>
                <a:gd name="T25" fmla="*/ 406 h 1344"/>
                <a:gd name="T26" fmla="*/ 1031 w 2064"/>
                <a:gd name="T27" fmla="*/ 406 h 1344"/>
                <a:gd name="T28" fmla="*/ 750 w 2064"/>
                <a:gd name="T29" fmla="*/ 1343 h 1344"/>
                <a:gd name="T30" fmla="*/ 344 w 2064"/>
                <a:gd name="T31" fmla="*/ 1343 h 1344"/>
                <a:gd name="T32" fmla="*/ 0 w 2064"/>
                <a:gd name="T33" fmla="*/ 0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4" h="1344">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3" name="Freeform 8"/>
            <p:cNvSpPr>
              <a:spLocks noChangeArrowheads="1"/>
            </p:cNvSpPr>
            <p:nvPr/>
          </p:nvSpPr>
          <p:spPr bwMode="auto">
            <a:xfrm>
              <a:off x="5918200" y="3786188"/>
              <a:ext cx="360363" cy="696912"/>
            </a:xfrm>
            <a:custGeom>
              <a:avLst/>
              <a:gdLst>
                <a:gd name="T0" fmla="*/ 0 w 1001"/>
                <a:gd name="T1" fmla="*/ 1936 h 1937"/>
                <a:gd name="T2" fmla="*/ 0 w 1001"/>
                <a:gd name="T3" fmla="*/ 0 h 1937"/>
                <a:gd name="T4" fmla="*/ 1000 w 1001"/>
                <a:gd name="T5" fmla="*/ 0 h 1937"/>
                <a:gd name="T6" fmla="*/ 1000 w 1001"/>
                <a:gd name="T7" fmla="*/ 280 h 1937"/>
                <a:gd name="T8" fmla="*/ 406 w 1001"/>
                <a:gd name="T9" fmla="*/ 280 h 1937"/>
                <a:gd name="T10" fmla="*/ 406 w 1001"/>
                <a:gd name="T11" fmla="*/ 780 h 1937"/>
                <a:gd name="T12" fmla="*/ 969 w 1001"/>
                <a:gd name="T13" fmla="*/ 780 h 1937"/>
                <a:gd name="T14" fmla="*/ 969 w 1001"/>
                <a:gd name="T15" fmla="*/ 1093 h 1937"/>
                <a:gd name="T16" fmla="*/ 406 w 1001"/>
                <a:gd name="T17" fmla="*/ 1093 h 1937"/>
                <a:gd name="T18" fmla="*/ 406 w 1001"/>
                <a:gd name="T19" fmla="*/ 1936 h 1937"/>
                <a:gd name="T20" fmla="*/ 0 w 1001"/>
                <a:gd name="T21" fmla="*/ 1936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1" h="1937">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4" name="Freeform 9"/>
            <p:cNvSpPr>
              <a:spLocks noChangeArrowheads="1"/>
            </p:cNvSpPr>
            <p:nvPr/>
          </p:nvSpPr>
          <p:spPr bwMode="auto">
            <a:xfrm>
              <a:off x="6289675" y="3987800"/>
              <a:ext cx="404813" cy="506413"/>
            </a:xfrm>
            <a:custGeom>
              <a:avLst/>
              <a:gdLst>
                <a:gd name="T0" fmla="*/ 0 w 1126"/>
                <a:gd name="T1" fmla="*/ 688 h 1408"/>
                <a:gd name="T2" fmla="*/ 0 w 1126"/>
                <a:gd name="T3" fmla="*/ 688 h 1408"/>
                <a:gd name="T4" fmla="*/ 563 w 1126"/>
                <a:gd name="T5" fmla="*/ 0 h 1408"/>
                <a:gd name="T6" fmla="*/ 1125 w 1126"/>
                <a:gd name="T7" fmla="*/ 688 h 1408"/>
                <a:gd name="T8" fmla="*/ 563 w 1126"/>
                <a:gd name="T9" fmla="*/ 1407 h 1408"/>
                <a:gd name="T10" fmla="*/ 0 w 1126"/>
                <a:gd name="T11" fmla="*/ 688 h 1408"/>
                <a:gd name="T12" fmla="*/ 750 w 1126"/>
                <a:gd name="T13" fmla="*/ 657 h 1408"/>
                <a:gd name="T14" fmla="*/ 750 w 1126"/>
                <a:gd name="T15" fmla="*/ 657 h 1408"/>
                <a:gd name="T16" fmla="*/ 563 w 1126"/>
                <a:gd name="T17" fmla="*/ 250 h 1408"/>
                <a:gd name="T18" fmla="*/ 375 w 1126"/>
                <a:gd name="T19" fmla="*/ 657 h 1408"/>
                <a:gd name="T20" fmla="*/ 563 w 1126"/>
                <a:gd name="T21" fmla="*/ 1157 h 1408"/>
                <a:gd name="T22" fmla="*/ 750 w 1126"/>
                <a:gd name="T23" fmla="*/ 657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6" h="1408">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5" name="Freeform 10"/>
            <p:cNvSpPr>
              <a:spLocks noChangeArrowheads="1"/>
            </p:cNvSpPr>
            <p:nvPr/>
          </p:nvSpPr>
          <p:spPr bwMode="auto">
            <a:xfrm>
              <a:off x="6729413" y="3786188"/>
              <a:ext cx="134937" cy="696912"/>
            </a:xfrm>
            <a:custGeom>
              <a:avLst/>
              <a:gdLst>
                <a:gd name="T0" fmla="*/ 375 w 376"/>
                <a:gd name="T1" fmla="*/ 0 h 1937"/>
                <a:gd name="T2" fmla="*/ 375 w 376"/>
                <a:gd name="T3" fmla="*/ 1936 h 1937"/>
                <a:gd name="T4" fmla="*/ 0 w 376"/>
                <a:gd name="T5" fmla="*/ 1936 h 1937"/>
                <a:gd name="T6" fmla="*/ 0 w 376"/>
                <a:gd name="T7" fmla="*/ 0 h 1937"/>
                <a:gd name="T8" fmla="*/ 375 w 376"/>
                <a:gd name="T9" fmla="*/ 0 h 1937"/>
              </a:gdLst>
              <a:ahLst/>
              <a:cxnLst>
                <a:cxn ang="0">
                  <a:pos x="T0" y="T1"/>
                </a:cxn>
                <a:cxn ang="0">
                  <a:pos x="T2" y="T3"/>
                </a:cxn>
                <a:cxn ang="0">
                  <a:pos x="T4" y="T5"/>
                </a:cxn>
                <a:cxn ang="0">
                  <a:pos x="T6" y="T7"/>
                </a:cxn>
                <a:cxn ang="0">
                  <a:pos x="T8" y="T9"/>
                </a:cxn>
              </a:cxnLst>
              <a:rect l="0" t="0" r="r" b="b"/>
              <a:pathLst>
                <a:path w="376" h="1937">
                  <a:moveTo>
                    <a:pt x="375" y="0"/>
                  </a:moveTo>
                  <a:lnTo>
                    <a:pt x="375" y="1936"/>
                  </a:lnTo>
                  <a:lnTo>
                    <a:pt x="0" y="1936"/>
                  </a:lnTo>
                  <a:lnTo>
                    <a:pt x="0" y="0"/>
                  </a:lnTo>
                  <a:lnTo>
                    <a:pt x="375" y="0"/>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6" name="Freeform 11"/>
            <p:cNvSpPr>
              <a:spLocks noChangeArrowheads="1"/>
            </p:cNvSpPr>
            <p:nvPr/>
          </p:nvSpPr>
          <p:spPr bwMode="auto">
            <a:xfrm>
              <a:off x="6908800" y="3786188"/>
              <a:ext cx="393700" cy="709612"/>
            </a:xfrm>
            <a:custGeom>
              <a:avLst/>
              <a:gdLst>
                <a:gd name="T0" fmla="*/ 719 w 1095"/>
                <a:gd name="T1" fmla="*/ 1936 h 1969"/>
                <a:gd name="T2" fmla="*/ 719 w 1095"/>
                <a:gd name="T3" fmla="*/ 1936 h 1969"/>
                <a:gd name="T4" fmla="*/ 719 w 1095"/>
                <a:gd name="T5" fmla="*/ 1780 h 1969"/>
                <a:gd name="T6" fmla="*/ 719 w 1095"/>
                <a:gd name="T7" fmla="*/ 1780 h 1969"/>
                <a:gd name="T8" fmla="*/ 406 w 1095"/>
                <a:gd name="T9" fmla="*/ 1968 h 1969"/>
                <a:gd name="T10" fmla="*/ 31 w 1095"/>
                <a:gd name="T11" fmla="*/ 1249 h 1969"/>
                <a:gd name="T12" fmla="*/ 375 w 1095"/>
                <a:gd name="T13" fmla="*/ 561 h 1969"/>
                <a:gd name="T14" fmla="*/ 687 w 1095"/>
                <a:gd name="T15" fmla="*/ 718 h 1969"/>
                <a:gd name="T16" fmla="*/ 719 w 1095"/>
                <a:gd name="T17" fmla="*/ 718 h 1969"/>
                <a:gd name="T18" fmla="*/ 719 w 1095"/>
                <a:gd name="T19" fmla="*/ 0 h 1969"/>
                <a:gd name="T20" fmla="*/ 1094 w 1095"/>
                <a:gd name="T21" fmla="*/ 0 h 1969"/>
                <a:gd name="T22" fmla="*/ 1094 w 1095"/>
                <a:gd name="T23" fmla="*/ 1936 h 1969"/>
                <a:gd name="T24" fmla="*/ 719 w 1095"/>
                <a:gd name="T25" fmla="*/ 1936 h 1969"/>
                <a:gd name="T26" fmla="*/ 719 w 1095"/>
                <a:gd name="T27" fmla="*/ 1249 h 1969"/>
                <a:gd name="T28" fmla="*/ 719 w 1095"/>
                <a:gd name="T29" fmla="*/ 1249 h 1969"/>
                <a:gd name="T30" fmla="*/ 562 w 1095"/>
                <a:gd name="T31" fmla="*/ 780 h 1969"/>
                <a:gd name="T32" fmla="*/ 375 w 1095"/>
                <a:gd name="T33" fmla="*/ 1249 h 1969"/>
                <a:gd name="T34" fmla="*/ 562 w 1095"/>
                <a:gd name="T35" fmla="*/ 1749 h 1969"/>
                <a:gd name="T36" fmla="*/ 719 w 1095"/>
                <a:gd name="T37" fmla="*/ 1249 h 1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5" h="1969">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7" name="Freeform 12"/>
            <p:cNvSpPr>
              <a:spLocks noChangeArrowheads="1"/>
            </p:cNvSpPr>
            <p:nvPr/>
          </p:nvSpPr>
          <p:spPr bwMode="auto">
            <a:xfrm>
              <a:off x="7335838" y="3987800"/>
              <a:ext cx="404812" cy="506413"/>
            </a:xfrm>
            <a:custGeom>
              <a:avLst/>
              <a:gdLst>
                <a:gd name="T0" fmla="*/ 407 w 1126"/>
                <a:gd name="T1" fmla="*/ 750 h 1408"/>
                <a:gd name="T2" fmla="*/ 407 w 1126"/>
                <a:gd name="T3" fmla="*/ 750 h 1408"/>
                <a:gd name="T4" fmla="*/ 563 w 1126"/>
                <a:gd name="T5" fmla="*/ 1157 h 1408"/>
                <a:gd name="T6" fmla="*/ 719 w 1126"/>
                <a:gd name="T7" fmla="*/ 938 h 1408"/>
                <a:gd name="T8" fmla="*/ 1125 w 1126"/>
                <a:gd name="T9" fmla="*/ 938 h 1408"/>
                <a:gd name="T10" fmla="*/ 969 w 1126"/>
                <a:gd name="T11" fmla="*/ 1282 h 1408"/>
                <a:gd name="T12" fmla="*/ 563 w 1126"/>
                <a:gd name="T13" fmla="*/ 1407 h 1408"/>
                <a:gd name="T14" fmla="*/ 0 w 1126"/>
                <a:gd name="T15" fmla="*/ 688 h 1408"/>
                <a:gd name="T16" fmla="*/ 563 w 1126"/>
                <a:gd name="T17" fmla="*/ 0 h 1408"/>
                <a:gd name="T18" fmla="*/ 1125 w 1126"/>
                <a:gd name="T19" fmla="*/ 750 h 1408"/>
                <a:gd name="T20" fmla="*/ 407 w 1126"/>
                <a:gd name="T21" fmla="*/ 750 h 1408"/>
                <a:gd name="T22" fmla="*/ 750 w 1126"/>
                <a:gd name="T23" fmla="*/ 563 h 1408"/>
                <a:gd name="T24" fmla="*/ 750 w 1126"/>
                <a:gd name="T25" fmla="*/ 563 h 1408"/>
                <a:gd name="T26" fmla="*/ 563 w 1126"/>
                <a:gd name="T27" fmla="*/ 219 h 1408"/>
                <a:gd name="T28" fmla="*/ 407 w 1126"/>
                <a:gd name="T29" fmla="*/ 563 h 1408"/>
                <a:gd name="T30" fmla="*/ 750 w 1126"/>
                <a:gd name="T31" fmla="*/ 563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6" h="1408">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8" name="Freeform 13"/>
            <p:cNvSpPr>
              <a:spLocks noChangeArrowheads="1"/>
            </p:cNvSpPr>
            <p:nvPr/>
          </p:nvSpPr>
          <p:spPr bwMode="auto">
            <a:xfrm>
              <a:off x="7775575" y="3987800"/>
              <a:ext cx="258763" cy="495300"/>
            </a:xfrm>
            <a:custGeom>
              <a:avLst/>
              <a:gdLst>
                <a:gd name="T0" fmla="*/ 375 w 720"/>
                <a:gd name="T1" fmla="*/ 32 h 1376"/>
                <a:gd name="T2" fmla="*/ 375 w 720"/>
                <a:gd name="T3" fmla="*/ 32 h 1376"/>
                <a:gd name="T4" fmla="*/ 375 w 720"/>
                <a:gd name="T5" fmla="*/ 188 h 1376"/>
                <a:gd name="T6" fmla="*/ 375 w 720"/>
                <a:gd name="T7" fmla="*/ 188 h 1376"/>
                <a:gd name="T8" fmla="*/ 719 w 720"/>
                <a:gd name="T9" fmla="*/ 0 h 1376"/>
                <a:gd name="T10" fmla="*/ 719 w 720"/>
                <a:gd name="T11" fmla="*/ 344 h 1376"/>
                <a:gd name="T12" fmla="*/ 406 w 720"/>
                <a:gd name="T13" fmla="*/ 657 h 1376"/>
                <a:gd name="T14" fmla="*/ 406 w 720"/>
                <a:gd name="T15" fmla="*/ 1375 h 1376"/>
                <a:gd name="T16" fmla="*/ 0 w 720"/>
                <a:gd name="T17" fmla="*/ 1375 h 1376"/>
                <a:gd name="T18" fmla="*/ 0 w 720"/>
                <a:gd name="T19" fmla="*/ 32 h 1376"/>
                <a:gd name="T20" fmla="*/ 375 w 720"/>
                <a:gd name="T21" fmla="*/ 32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0" h="1376">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39" name="Freeform 14"/>
            <p:cNvSpPr>
              <a:spLocks noChangeArrowheads="1"/>
            </p:cNvSpPr>
            <p:nvPr/>
          </p:nvSpPr>
          <p:spPr bwMode="auto">
            <a:xfrm>
              <a:off x="2217738" y="3617913"/>
              <a:ext cx="393700" cy="123825"/>
            </a:xfrm>
            <a:custGeom>
              <a:avLst/>
              <a:gdLst>
                <a:gd name="T0" fmla="*/ 1094 w 1095"/>
                <a:gd name="T1" fmla="*/ 281 h 345"/>
                <a:gd name="T2" fmla="*/ 1094 w 1095"/>
                <a:gd name="T3" fmla="*/ 281 h 345"/>
                <a:gd name="T4" fmla="*/ 1094 w 1095"/>
                <a:gd name="T5" fmla="*/ 63 h 345"/>
                <a:gd name="T6" fmla="*/ 1032 w 1095"/>
                <a:gd name="T7" fmla="*/ 0 h 345"/>
                <a:gd name="T8" fmla="*/ 63 w 1095"/>
                <a:gd name="T9" fmla="*/ 0 h 345"/>
                <a:gd name="T10" fmla="*/ 0 w 1095"/>
                <a:gd name="T11" fmla="*/ 63 h 345"/>
                <a:gd name="T12" fmla="*/ 0 w 1095"/>
                <a:gd name="T13" fmla="*/ 344 h 345"/>
                <a:gd name="T14" fmla="*/ 188 w 1095"/>
                <a:gd name="T15" fmla="*/ 281 h 345"/>
                <a:gd name="T16" fmla="*/ 1094 w 1095"/>
                <a:gd name="T17" fmla="*/ 28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5" h="345">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0" name="Freeform 15"/>
            <p:cNvSpPr>
              <a:spLocks noChangeArrowheads="1"/>
            </p:cNvSpPr>
            <p:nvPr/>
          </p:nvSpPr>
          <p:spPr bwMode="auto">
            <a:xfrm>
              <a:off x="2374900" y="3189288"/>
              <a:ext cx="798513" cy="517525"/>
            </a:xfrm>
            <a:custGeom>
              <a:avLst/>
              <a:gdLst>
                <a:gd name="T0" fmla="*/ 2219 w 2220"/>
                <a:gd name="T1" fmla="*/ 1438 h 1439"/>
                <a:gd name="T2" fmla="*/ 2219 w 2220"/>
                <a:gd name="T3" fmla="*/ 1438 h 1439"/>
                <a:gd name="T4" fmla="*/ 1781 w 2220"/>
                <a:gd name="T5" fmla="*/ 1438 h 1439"/>
                <a:gd name="T6" fmla="*/ 1781 w 2220"/>
                <a:gd name="T7" fmla="*/ 938 h 1439"/>
                <a:gd name="T8" fmla="*/ 1313 w 2220"/>
                <a:gd name="T9" fmla="*/ 438 h 1439"/>
                <a:gd name="T10" fmla="*/ 938 w 2220"/>
                <a:gd name="T11" fmla="*/ 438 h 1439"/>
                <a:gd name="T12" fmla="*/ 438 w 2220"/>
                <a:gd name="T13" fmla="*/ 938 h 1439"/>
                <a:gd name="T14" fmla="*/ 438 w 2220"/>
                <a:gd name="T15" fmla="*/ 1126 h 1439"/>
                <a:gd name="T16" fmla="*/ 0 w 2220"/>
                <a:gd name="T17" fmla="*/ 1126 h 1439"/>
                <a:gd name="T18" fmla="*/ 0 w 2220"/>
                <a:gd name="T19" fmla="*/ 938 h 1439"/>
                <a:gd name="T20" fmla="*/ 938 w 2220"/>
                <a:gd name="T21" fmla="*/ 0 h 1439"/>
                <a:gd name="T22" fmla="*/ 1313 w 2220"/>
                <a:gd name="T23" fmla="*/ 0 h 1439"/>
                <a:gd name="T24" fmla="*/ 2219 w 2220"/>
                <a:gd name="T25" fmla="*/ 938 h 1439"/>
                <a:gd name="T26" fmla="*/ 2219 w 2220"/>
                <a:gd name="T27" fmla="*/ 1438 h 1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439">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sp>
          <p:nvSpPr>
            <p:cNvPr id="41" name="Freeform 16"/>
            <p:cNvSpPr>
              <a:spLocks noChangeArrowheads="1"/>
            </p:cNvSpPr>
            <p:nvPr/>
          </p:nvSpPr>
          <p:spPr bwMode="auto">
            <a:xfrm>
              <a:off x="2217738" y="3741738"/>
              <a:ext cx="1103312" cy="787400"/>
            </a:xfrm>
            <a:custGeom>
              <a:avLst/>
              <a:gdLst>
                <a:gd name="T0" fmla="*/ 2876 w 3064"/>
                <a:gd name="T1" fmla="*/ 0 h 2187"/>
                <a:gd name="T2" fmla="*/ 2876 w 3064"/>
                <a:gd name="T3" fmla="*/ 0 h 2187"/>
                <a:gd name="T4" fmla="*/ 188 w 3064"/>
                <a:gd name="T5" fmla="*/ 0 h 2187"/>
                <a:gd name="T6" fmla="*/ 0 w 3064"/>
                <a:gd name="T7" fmla="*/ 187 h 2187"/>
                <a:gd name="T8" fmla="*/ 0 w 3064"/>
                <a:gd name="T9" fmla="*/ 2030 h 2187"/>
                <a:gd name="T10" fmla="*/ 188 w 3064"/>
                <a:gd name="T11" fmla="*/ 2186 h 2187"/>
                <a:gd name="T12" fmla="*/ 2876 w 3064"/>
                <a:gd name="T13" fmla="*/ 2186 h 2187"/>
                <a:gd name="T14" fmla="*/ 3063 w 3064"/>
                <a:gd name="T15" fmla="*/ 2030 h 2187"/>
                <a:gd name="T16" fmla="*/ 3063 w 3064"/>
                <a:gd name="T17" fmla="*/ 187 h 2187"/>
                <a:gd name="T18" fmla="*/ 2876 w 3064"/>
                <a:gd name="T19" fmla="*/ 0 h 2187"/>
                <a:gd name="T20" fmla="*/ 1657 w 3064"/>
                <a:gd name="T21" fmla="*/ 1155 h 2187"/>
                <a:gd name="T22" fmla="*/ 1657 w 3064"/>
                <a:gd name="T23" fmla="*/ 1155 h 2187"/>
                <a:gd name="T24" fmla="*/ 1657 w 3064"/>
                <a:gd name="T25" fmla="*/ 1561 h 2187"/>
                <a:gd name="T26" fmla="*/ 1469 w 3064"/>
                <a:gd name="T27" fmla="*/ 1561 h 2187"/>
                <a:gd name="T28" fmla="*/ 1469 w 3064"/>
                <a:gd name="T29" fmla="*/ 1155 h 2187"/>
                <a:gd name="T30" fmla="*/ 1313 w 3064"/>
                <a:gd name="T31" fmla="*/ 905 h 2187"/>
                <a:gd name="T32" fmla="*/ 1563 w 3064"/>
                <a:gd name="T33" fmla="*/ 655 h 2187"/>
                <a:gd name="T34" fmla="*/ 1813 w 3064"/>
                <a:gd name="T35" fmla="*/ 905 h 2187"/>
                <a:gd name="T36" fmla="*/ 1657 w 3064"/>
                <a:gd name="T37" fmla="*/ 1155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4" h="2187">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2400" dirty="0"/>
            </a:p>
          </p:txBody>
        </p:sp>
      </p:grpSp>
    </p:spTree>
    <p:extLst>
      <p:ext uri="{BB962C8B-B14F-4D97-AF65-F5344CB8AC3E}">
        <p14:creationId xmlns:p14="http://schemas.microsoft.com/office/powerpoint/2010/main" val="1656464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userDrawn="1"/>
        </p:nvSpPr>
        <p:spPr>
          <a:xfrm>
            <a:off x="0" y="6126164"/>
            <a:ext cx="12192000" cy="731837"/>
          </a:xfrm>
          <a:prstGeom prst="rect">
            <a:avLst/>
          </a:prstGeom>
          <a:solidFill>
            <a:srgbClr val="4140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pic>
        <p:nvPicPr>
          <p:cNvPr id="8" name="Picture 7" descr="clouds.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2452"/>
            <a:ext cx="12192000" cy="2794000"/>
          </a:xfrm>
          <a:prstGeom prst="rect">
            <a:avLst/>
          </a:prstGeom>
        </p:spPr>
      </p:pic>
      <p:sp>
        <p:nvSpPr>
          <p:cNvPr id="2" name="Title Placeholder 1"/>
          <p:cNvSpPr>
            <a:spLocks noGrp="1"/>
          </p:cNvSpPr>
          <p:nvPr>
            <p:ph type="title"/>
          </p:nvPr>
        </p:nvSpPr>
        <p:spPr>
          <a:xfrm>
            <a:off x="609601" y="274639"/>
            <a:ext cx="7703127" cy="69518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47978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YellowFolder, LLC, All Rights Reserved.</a:t>
            </a: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333">
                <a:solidFill>
                  <a:schemeClr val="tx1">
                    <a:tint val="75000"/>
                  </a:schemeClr>
                </a:solidFill>
              </a:defRPr>
            </a:lvl1pPr>
          </a:lstStyle>
          <a:p>
            <a:fld id="{B996A9E8-C934-7647-B79C-6F431D92E0EB}" type="slidenum">
              <a:rPr lang="en-US" smtClean="0"/>
              <a:pPr/>
              <a:t>‹#›</a:t>
            </a:fld>
            <a:endParaRPr lang="en-US" dirty="0"/>
          </a:p>
        </p:txBody>
      </p:sp>
      <p:sp>
        <p:nvSpPr>
          <p:cNvPr id="10" name="Rectangle 9"/>
          <p:cNvSpPr/>
          <p:nvPr userDrawn="1"/>
        </p:nvSpPr>
        <p:spPr>
          <a:xfrm>
            <a:off x="0" y="6079984"/>
            <a:ext cx="12192000" cy="46181"/>
          </a:xfrm>
          <a:prstGeom prst="rect">
            <a:avLst/>
          </a:prstGeom>
          <a:solidFill>
            <a:srgbClr val="FFC62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Tree>
    <p:extLst>
      <p:ext uri="{BB962C8B-B14F-4D97-AF65-F5344CB8AC3E}">
        <p14:creationId xmlns:p14="http://schemas.microsoft.com/office/powerpoint/2010/main" val="15433370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609585" rtl="0" eaLnBrk="1" latinLnBrk="0" hangingPunct="1">
        <a:spcBef>
          <a:spcPct val="0"/>
        </a:spcBef>
        <a:buNone/>
        <a:defRPr sz="3733" b="1"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3200"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200"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yellowfolder.com/"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yellowfolder.co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mailto:awatts@yellowfolder.com"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tags" Target="../tags/tag39.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tags" Target="../tags/tag42.xml"/><Relationship Id="rId47" Type="http://schemas.openxmlformats.org/officeDocument/2006/relationships/tags" Target="../tags/tag47.xml"/><Relationship Id="rId50" Type="http://schemas.openxmlformats.org/officeDocument/2006/relationships/tags" Target="../tags/tag50.xml"/><Relationship Id="rId55" Type="http://schemas.openxmlformats.org/officeDocument/2006/relationships/tags" Target="../tags/tag55.xml"/><Relationship Id="rId63" Type="http://schemas.openxmlformats.org/officeDocument/2006/relationships/tags" Target="../tags/tag63.xml"/><Relationship Id="rId68" Type="http://schemas.openxmlformats.org/officeDocument/2006/relationships/tags" Target="../tags/tag68.xml"/><Relationship Id="rId7" Type="http://schemas.openxmlformats.org/officeDocument/2006/relationships/tags" Target="../tags/tag7.xml"/><Relationship Id="rId71" Type="http://schemas.openxmlformats.org/officeDocument/2006/relationships/image" Target="../media/image2.png"/><Relationship Id="rId2" Type="http://schemas.openxmlformats.org/officeDocument/2006/relationships/tags" Target="../tags/tag2.xml"/><Relationship Id="rId16" Type="http://schemas.openxmlformats.org/officeDocument/2006/relationships/tags" Target="../tags/tag16.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tags" Target="../tags/tag40.xml"/><Relationship Id="rId45" Type="http://schemas.openxmlformats.org/officeDocument/2006/relationships/tags" Target="../tags/tag45.xml"/><Relationship Id="rId53" Type="http://schemas.openxmlformats.org/officeDocument/2006/relationships/tags" Target="../tags/tag53.xml"/><Relationship Id="rId58" Type="http://schemas.openxmlformats.org/officeDocument/2006/relationships/tags" Target="../tags/tag58.xml"/><Relationship Id="rId66" Type="http://schemas.openxmlformats.org/officeDocument/2006/relationships/tags" Target="../tags/tag66.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9.xml"/><Relationship Id="rId57" Type="http://schemas.openxmlformats.org/officeDocument/2006/relationships/tags" Target="../tags/tag57.xml"/><Relationship Id="rId61" Type="http://schemas.openxmlformats.org/officeDocument/2006/relationships/tags" Target="../tags/tag61.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tags" Target="../tags/tag52.xml"/><Relationship Id="rId60" Type="http://schemas.openxmlformats.org/officeDocument/2006/relationships/tags" Target="../tags/tag60.xml"/><Relationship Id="rId65" Type="http://schemas.openxmlformats.org/officeDocument/2006/relationships/tags" Target="../tags/tag65.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tags" Target="../tags/tag48.xml"/><Relationship Id="rId56" Type="http://schemas.openxmlformats.org/officeDocument/2006/relationships/tags" Target="../tags/tag56.xml"/><Relationship Id="rId64" Type="http://schemas.openxmlformats.org/officeDocument/2006/relationships/tags" Target="../tags/tag64.xml"/><Relationship Id="rId69" Type="http://schemas.openxmlformats.org/officeDocument/2006/relationships/tags" Target="../tags/tag69.xml"/><Relationship Id="rId8" Type="http://schemas.openxmlformats.org/officeDocument/2006/relationships/tags" Target="../tags/tag8.xml"/><Relationship Id="rId51" Type="http://schemas.openxmlformats.org/officeDocument/2006/relationships/tags" Target="../tags/tag51.xml"/><Relationship Id="rId72" Type="http://schemas.openxmlformats.org/officeDocument/2006/relationships/image" Target="../media/image3.emf"/><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59" Type="http://schemas.openxmlformats.org/officeDocument/2006/relationships/tags" Target="../tags/tag59.xml"/><Relationship Id="rId67" Type="http://schemas.openxmlformats.org/officeDocument/2006/relationships/tags" Target="../tags/tag67.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tags" Target="../tags/tag54.xml"/><Relationship Id="rId62" Type="http://schemas.openxmlformats.org/officeDocument/2006/relationships/tags" Target="../tags/tag62.xml"/><Relationship Id="rId70"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6470" y="3748586"/>
            <a:ext cx="11151704" cy="1946536"/>
          </a:xfrm>
        </p:spPr>
        <p:txBody>
          <a:bodyPr>
            <a:normAutofit/>
          </a:bodyPr>
          <a:lstStyle/>
          <a:p>
            <a:r>
              <a:rPr lang="en-US" dirty="0">
                <a:latin typeface="Franklin Gothic Book" panose="020B0503020102020204" pitchFamily="34" charset="0"/>
              </a:rPr>
              <a:t>Course: Solutions to Paper Records/Boxes </a:t>
            </a:r>
            <a:endParaRPr lang="en-US" sz="2667" dirty="0">
              <a:latin typeface="Franklin Gothic Book" panose="020B0503020102020204" pitchFamily="34" charset="0"/>
            </a:endParaRPr>
          </a:p>
        </p:txBody>
      </p:sp>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YellowFolder,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1</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8724451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147D-8705-48A5-8D6D-5F29A7C6EA27}"/>
              </a:ext>
            </a:extLst>
          </p:cNvPr>
          <p:cNvSpPr>
            <a:spLocks noGrp="1"/>
          </p:cNvSpPr>
          <p:nvPr>
            <p:ph type="title"/>
          </p:nvPr>
        </p:nvSpPr>
        <p:spPr/>
        <p:txBody>
          <a:bodyPr>
            <a:normAutofit/>
          </a:bodyPr>
          <a:lstStyle/>
          <a:p>
            <a:r>
              <a:rPr lang="en-US" sz="3200" dirty="0">
                <a:solidFill>
                  <a:srgbClr val="FF0000"/>
                </a:solidFill>
              </a:rPr>
              <a:t>Which Solution Works for Your District?</a:t>
            </a:r>
          </a:p>
        </p:txBody>
      </p:sp>
      <p:sp>
        <p:nvSpPr>
          <p:cNvPr id="3" name="Content Placeholder 2">
            <a:extLst>
              <a:ext uri="{FF2B5EF4-FFF2-40B4-BE49-F238E27FC236}">
                <a16:creationId xmlns:a16="http://schemas.microsoft.com/office/drawing/2014/main" id="{71EFA16B-157D-429D-BAEC-97504BEAD8AB}"/>
              </a:ext>
            </a:extLst>
          </p:cNvPr>
          <p:cNvSpPr>
            <a:spLocks noGrp="1"/>
          </p:cNvSpPr>
          <p:nvPr>
            <p:ph idx="1"/>
          </p:nvPr>
        </p:nvSpPr>
        <p:spPr>
          <a:xfrm>
            <a:off x="327991" y="1202634"/>
            <a:ext cx="11539331" cy="5039139"/>
          </a:xfrm>
        </p:spPr>
        <p:txBody>
          <a:bodyPr>
            <a:normAutofit fontScale="85000" lnSpcReduction="20000"/>
          </a:bodyPr>
          <a:lstStyle/>
          <a:p>
            <a:pPr marL="0" indent="0">
              <a:buNone/>
            </a:pPr>
            <a:r>
              <a:rPr lang="en-US" dirty="0"/>
              <a:t>We have shown you the four solutions you have regarding your current paper records.  Which do you choose?</a:t>
            </a:r>
          </a:p>
          <a:p>
            <a:pPr marL="0" indent="0">
              <a:buNone/>
            </a:pPr>
            <a:r>
              <a:rPr lang="en-US" b="1" dirty="0"/>
              <a:t>     Solution 1:		 Solution 2:		     Solution 3:                Solution 4:</a:t>
            </a:r>
            <a:endParaRPr lang="en-US" dirty="0"/>
          </a:p>
          <a:p>
            <a:endParaRPr lang="en-US" dirty="0"/>
          </a:p>
          <a:p>
            <a:endParaRPr lang="en-US" dirty="0"/>
          </a:p>
          <a:p>
            <a:endParaRPr lang="en-US" dirty="0"/>
          </a:p>
          <a:p>
            <a:endParaRPr lang="en-US" dirty="0"/>
          </a:p>
          <a:p>
            <a:endParaRPr lang="en-US" dirty="0"/>
          </a:p>
          <a:p>
            <a:pPr marL="0" indent="0">
              <a:buNone/>
            </a:pPr>
            <a:endParaRPr lang="en-US" dirty="0"/>
          </a:p>
          <a:p>
            <a:pPr marL="0" indent="0">
              <a:buNone/>
            </a:pPr>
            <a:endParaRPr lang="en-US" sz="3800" dirty="0"/>
          </a:p>
          <a:p>
            <a:pPr marL="0" indent="0">
              <a:buNone/>
            </a:pPr>
            <a:endParaRPr lang="en-US" sz="900" dirty="0"/>
          </a:p>
          <a:p>
            <a:pPr marL="0" indent="0">
              <a:buNone/>
            </a:pPr>
            <a:r>
              <a:rPr lang="en-US" b="1" dirty="0">
                <a:solidFill>
                  <a:srgbClr val="00B050"/>
                </a:solidFill>
              </a:rPr>
              <a:t>        Keep                </a:t>
            </a:r>
            <a:r>
              <a:rPr lang="en-US" b="1" dirty="0">
                <a:solidFill>
                  <a:srgbClr val="F8C32E"/>
                </a:solidFill>
              </a:rPr>
              <a:t>Scan=Time=Box </a:t>
            </a:r>
            <a:r>
              <a:rPr lang="en-US" b="1" dirty="0"/>
              <a:t>	</a:t>
            </a:r>
            <a:r>
              <a:rPr lang="en-US" b="1" dirty="0">
                <a:solidFill>
                  <a:srgbClr val="00B0F0"/>
                </a:solidFill>
              </a:rPr>
              <a:t> Scan=Time=Folder     </a:t>
            </a:r>
            <a:r>
              <a:rPr lang="en-US" b="1" dirty="0">
                <a:solidFill>
                  <a:srgbClr val="FF0000"/>
                </a:solidFill>
              </a:rPr>
              <a:t>Send to YF = $</a:t>
            </a:r>
          </a:p>
        </p:txBody>
      </p:sp>
      <p:sp>
        <p:nvSpPr>
          <p:cNvPr id="4" name="Footer Placeholder 3">
            <a:extLst>
              <a:ext uri="{FF2B5EF4-FFF2-40B4-BE49-F238E27FC236}">
                <a16:creationId xmlns:a16="http://schemas.microsoft.com/office/drawing/2014/main" id="{BABAF88E-FC5F-4970-9D1B-D143BC12156F}"/>
              </a:ext>
            </a:extLst>
          </p:cNvPr>
          <p:cNvSpPr>
            <a:spLocks noGrp="1"/>
          </p:cNvSpPr>
          <p:nvPr>
            <p:ph type="ftr" sz="quarter" idx="11"/>
          </p:nvPr>
        </p:nvSpPr>
        <p:spPr/>
        <p:txBody>
          <a:bodyPr/>
          <a:lstStyle/>
          <a:p>
            <a:r>
              <a:rPr lang="en-US" dirty="0"/>
              <a:t>© YellowFolder, LLC, All Rights Reserved.</a:t>
            </a:r>
          </a:p>
        </p:txBody>
      </p:sp>
      <p:sp>
        <p:nvSpPr>
          <p:cNvPr id="5" name="Slide Number Placeholder 4">
            <a:extLst>
              <a:ext uri="{FF2B5EF4-FFF2-40B4-BE49-F238E27FC236}">
                <a16:creationId xmlns:a16="http://schemas.microsoft.com/office/drawing/2014/main" id="{7A4232A3-919F-4330-A88F-B5994F39CFE0}"/>
              </a:ext>
            </a:extLst>
          </p:cNvPr>
          <p:cNvSpPr>
            <a:spLocks noGrp="1"/>
          </p:cNvSpPr>
          <p:nvPr>
            <p:ph type="sldNum" sz="quarter" idx="12"/>
          </p:nvPr>
        </p:nvSpPr>
        <p:spPr/>
        <p:txBody>
          <a:bodyPr/>
          <a:lstStyle/>
          <a:p>
            <a:fld id="{B996A9E8-C934-7647-B79C-6F431D92E0EB}" type="slidenum">
              <a:rPr lang="en-US" smtClean="0"/>
              <a:t>10</a:t>
            </a:fld>
            <a:endParaRPr lang="en-US" dirty="0"/>
          </a:p>
        </p:txBody>
      </p:sp>
      <p:grpSp>
        <p:nvGrpSpPr>
          <p:cNvPr id="6" name="Group 5">
            <a:extLst>
              <a:ext uri="{FF2B5EF4-FFF2-40B4-BE49-F238E27FC236}">
                <a16:creationId xmlns:a16="http://schemas.microsoft.com/office/drawing/2014/main" id="{ACDBAF58-EB73-460F-B42A-061853685D93}"/>
              </a:ext>
            </a:extLst>
          </p:cNvPr>
          <p:cNvGrpSpPr/>
          <p:nvPr/>
        </p:nvGrpSpPr>
        <p:grpSpPr>
          <a:xfrm>
            <a:off x="786265" y="2425464"/>
            <a:ext cx="1423253" cy="3025189"/>
            <a:chOff x="3844708" y="3943056"/>
            <a:chExt cx="1454583" cy="2723255"/>
          </a:xfrm>
        </p:grpSpPr>
        <p:sp>
          <p:nvSpPr>
            <p:cNvPr id="7" name="Freeform 31">
              <a:extLst>
                <a:ext uri="{FF2B5EF4-FFF2-40B4-BE49-F238E27FC236}">
                  <a16:creationId xmlns:a16="http://schemas.microsoft.com/office/drawing/2014/main" id="{D6CD1F69-0AF1-4792-931F-72FA52DC9B5A}"/>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 name="Freeform 32">
              <a:extLst>
                <a:ext uri="{FF2B5EF4-FFF2-40B4-BE49-F238E27FC236}">
                  <a16:creationId xmlns:a16="http://schemas.microsoft.com/office/drawing/2014/main" id="{8A08B1DD-77CE-4AAB-A64A-6782959370C2}"/>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9" name="Freeform 33">
              <a:extLst>
                <a:ext uri="{FF2B5EF4-FFF2-40B4-BE49-F238E27FC236}">
                  <a16:creationId xmlns:a16="http://schemas.microsoft.com/office/drawing/2014/main" id="{7C577A75-A8BE-48C9-8353-EDB77042A522}"/>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0" name="Freeform 34">
              <a:extLst>
                <a:ext uri="{FF2B5EF4-FFF2-40B4-BE49-F238E27FC236}">
                  <a16:creationId xmlns:a16="http://schemas.microsoft.com/office/drawing/2014/main" id="{A81897D9-A72A-4B76-8B52-342D750545EF}"/>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1" name="Freeform 35">
              <a:extLst>
                <a:ext uri="{FF2B5EF4-FFF2-40B4-BE49-F238E27FC236}">
                  <a16:creationId xmlns:a16="http://schemas.microsoft.com/office/drawing/2014/main" id="{A0627F87-39F9-4C76-9EA9-3CFC55D7871E}"/>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2" name="Freeform 36">
              <a:extLst>
                <a:ext uri="{FF2B5EF4-FFF2-40B4-BE49-F238E27FC236}">
                  <a16:creationId xmlns:a16="http://schemas.microsoft.com/office/drawing/2014/main" id="{F38180DF-7490-4FDB-9498-17E4815ECB92}"/>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3" name="Freeform 37">
              <a:extLst>
                <a:ext uri="{FF2B5EF4-FFF2-40B4-BE49-F238E27FC236}">
                  <a16:creationId xmlns:a16="http://schemas.microsoft.com/office/drawing/2014/main" id="{2D037620-6F19-4860-920D-144F63ACD815}"/>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4" name="Freeform 38">
              <a:extLst>
                <a:ext uri="{FF2B5EF4-FFF2-40B4-BE49-F238E27FC236}">
                  <a16:creationId xmlns:a16="http://schemas.microsoft.com/office/drawing/2014/main" id="{123600D0-60B9-4011-B21F-CB72CF7F6A26}"/>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5" name="Freeform 39">
              <a:extLst>
                <a:ext uri="{FF2B5EF4-FFF2-40B4-BE49-F238E27FC236}">
                  <a16:creationId xmlns:a16="http://schemas.microsoft.com/office/drawing/2014/main" id="{0B9A1D99-2B97-4189-82C9-857A18BC6501}"/>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6" name="Freeform 40">
              <a:extLst>
                <a:ext uri="{FF2B5EF4-FFF2-40B4-BE49-F238E27FC236}">
                  <a16:creationId xmlns:a16="http://schemas.microsoft.com/office/drawing/2014/main" id="{E362C683-A3A7-44A3-9F22-51ECCEB667B1}"/>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7" name="Freeform 41">
              <a:extLst>
                <a:ext uri="{FF2B5EF4-FFF2-40B4-BE49-F238E27FC236}">
                  <a16:creationId xmlns:a16="http://schemas.microsoft.com/office/drawing/2014/main" id="{1A67C7E5-F496-438B-8589-DB4536CA3513}"/>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18" name="Group 17">
            <a:extLst>
              <a:ext uri="{FF2B5EF4-FFF2-40B4-BE49-F238E27FC236}">
                <a16:creationId xmlns:a16="http://schemas.microsoft.com/office/drawing/2014/main" id="{7C63DA6E-B8E5-430B-8C11-1334307F14C5}"/>
              </a:ext>
            </a:extLst>
          </p:cNvPr>
          <p:cNvGrpSpPr/>
          <p:nvPr/>
        </p:nvGrpSpPr>
        <p:grpSpPr>
          <a:xfrm>
            <a:off x="3530823" y="2397085"/>
            <a:ext cx="1448558" cy="3025721"/>
            <a:chOff x="3844708" y="3943056"/>
            <a:chExt cx="1454583" cy="2723255"/>
          </a:xfrm>
        </p:grpSpPr>
        <p:sp>
          <p:nvSpPr>
            <p:cNvPr id="19" name="Freeform 31">
              <a:extLst>
                <a:ext uri="{FF2B5EF4-FFF2-40B4-BE49-F238E27FC236}">
                  <a16:creationId xmlns:a16="http://schemas.microsoft.com/office/drawing/2014/main" id="{37A1DC21-F529-45F2-BEBF-EF21824BD03F}"/>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0" name="Freeform 32">
              <a:extLst>
                <a:ext uri="{FF2B5EF4-FFF2-40B4-BE49-F238E27FC236}">
                  <a16:creationId xmlns:a16="http://schemas.microsoft.com/office/drawing/2014/main" id="{0CFA0573-6FD0-4DFD-BAFB-94980CC1AD20}"/>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1" name="Freeform 33">
              <a:extLst>
                <a:ext uri="{FF2B5EF4-FFF2-40B4-BE49-F238E27FC236}">
                  <a16:creationId xmlns:a16="http://schemas.microsoft.com/office/drawing/2014/main" id="{0CDF3873-70EA-4E66-87EF-175E8F7E8064}"/>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2" name="Freeform 34">
              <a:extLst>
                <a:ext uri="{FF2B5EF4-FFF2-40B4-BE49-F238E27FC236}">
                  <a16:creationId xmlns:a16="http://schemas.microsoft.com/office/drawing/2014/main" id="{E6EC35A4-10C4-46A0-9818-B1656D9BF370}"/>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3" name="Freeform 35">
              <a:extLst>
                <a:ext uri="{FF2B5EF4-FFF2-40B4-BE49-F238E27FC236}">
                  <a16:creationId xmlns:a16="http://schemas.microsoft.com/office/drawing/2014/main" id="{25A35583-318F-46B2-B7B5-255E00DAA824}"/>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4" name="Freeform 36">
              <a:extLst>
                <a:ext uri="{FF2B5EF4-FFF2-40B4-BE49-F238E27FC236}">
                  <a16:creationId xmlns:a16="http://schemas.microsoft.com/office/drawing/2014/main" id="{E1065929-7FC2-4F83-896D-0095DE9D839C}"/>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5" name="Freeform 37">
              <a:extLst>
                <a:ext uri="{FF2B5EF4-FFF2-40B4-BE49-F238E27FC236}">
                  <a16:creationId xmlns:a16="http://schemas.microsoft.com/office/drawing/2014/main" id="{C586242C-518D-4D04-B596-B79459E7BE54}"/>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6" name="Freeform 38">
              <a:extLst>
                <a:ext uri="{FF2B5EF4-FFF2-40B4-BE49-F238E27FC236}">
                  <a16:creationId xmlns:a16="http://schemas.microsoft.com/office/drawing/2014/main" id="{9FFF60AD-8A3D-4F7A-B318-BD98D4D2C26D}"/>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7" name="Freeform 39">
              <a:extLst>
                <a:ext uri="{FF2B5EF4-FFF2-40B4-BE49-F238E27FC236}">
                  <a16:creationId xmlns:a16="http://schemas.microsoft.com/office/drawing/2014/main" id="{773A3FC8-F2C9-4926-BD4A-1EAA061D9A17}"/>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8" name="Freeform 40">
              <a:extLst>
                <a:ext uri="{FF2B5EF4-FFF2-40B4-BE49-F238E27FC236}">
                  <a16:creationId xmlns:a16="http://schemas.microsoft.com/office/drawing/2014/main" id="{EB33692A-22CF-4BA7-A2F4-2CFFD6BCE79B}"/>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9" name="Freeform 41">
              <a:extLst>
                <a:ext uri="{FF2B5EF4-FFF2-40B4-BE49-F238E27FC236}">
                  <a16:creationId xmlns:a16="http://schemas.microsoft.com/office/drawing/2014/main" id="{715C1797-C736-4574-8043-629D40520431}"/>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30" name="Group 29">
            <a:extLst>
              <a:ext uri="{FF2B5EF4-FFF2-40B4-BE49-F238E27FC236}">
                <a16:creationId xmlns:a16="http://schemas.microsoft.com/office/drawing/2014/main" id="{7EB55AAB-978D-4C0C-892E-0E21C1ABBF02}"/>
              </a:ext>
            </a:extLst>
          </p:cNvPr>
          <p:cNvGrpSpPr/>
          <p:nvPr/>
        </p:nvGrpSpPr>
        <p:grpSpPr>
          <a:xfrm>
            <a:off x="9099564" y="2397085"/>
            <a:ext cx="1448558" cy="3029507"/>
            <a:chOff x="3844708" y="3943056"/>
            <a:chExt cx="1454583" cy="2723255"/>
          </a:xfrm>
        </p:grpSpPr>
        <p:sp>
          <p:nvSpPr>
            <p:cNvPr id="31" name="Freeform 31">
              <a:extLst>
                <a:ext uri="{FF2B5EF4-FFF2-40B4-BE49-F238E27FC236}">
                  <a16:creationId xmlns:a16="http://schemas.microsoft.com/office/drawing/2014/main" id="{6ADB5E7D-F7D0-4ECB-A6C0-25072BC1F8CB}"/>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2" name="Freeform 32">
              <a:extLst>
                <a:ext uri="{FF2B5EF4-FFF2-40B4-BE49-F238E27FC236}">
                  <a16:creationId xmlns:a16="http://schemas.microsoft.com/office/drawing/2014/main" id="{DE20124C-EF1A-43F2-A2B3-B2F028D96BE1}"/>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3" name="Freeform 33">
              <a:extLst>
                <a:ext uri="{FF2B5EF4-FFF2-40B4-BE49-F238E27FC236}">
                  <a16:creationId xmlns:a16="http://schemas.microsoft.com/office/drawing/2014/main" id="{94F31B6E-A7A6-4D57-BEEE-BD67384FCEA2}"/>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4" name="Freeform 34">
              <a:extLst>
                <a:ext uri="{FF2B5EF4-FFF2-40B4-BE49-F238E27FC236}">
                  <a16:creationId xmlns:a16="http://schemas.microsoft.com/office/drawing/2014/main" id="{34117E40-3EA3-4AA2-BA07-60D96E4B2A9F}"/>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5" name="Freeform 35">
              <a:extLst>
                <a:ext uri="{FF2B5EF4-FFF2-40B4-BE49-F238E27FC236}">
                  <a16:creationId xmlns:a16="http://schemas.microsoft.com/office/drawing/2014/main" id="{BBB1A1BF-772B-4977-B30F-CAEBB1177A74}"/>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6" name="Freeform 36">
              <a:extLst>
                <a:ext uri="{FF2B5EF4-FFF2-40B4-BE49-F238E27FC236}">
                  <a16:creationId xmlns:a16="http://schemas.microsoft.com/office/drawing/2014/main" id="{E93B5BCB-F850-4750-9AD0-2C28B1446D30}"/>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7" name="Freeform 37">
              <a:extLst>
                <a:ext uri="{FF2B5EF4-FFF2-40B4-BE49-F238E27FC236}">
                  <a16:creationId xmlns:a16="http://schemas.microsoft.com/office/drawing/2014/main" id="{2378D4D7-3330-4068-8248-C2E863795225}"/>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8" name="Freeform 38">
              <a:extLst>
                <a:ext uri="{FF2B5EF4-FFF2-40B4-BE49-F238E27FC236}">
                  <a16:creationId xmlns:a16="http://schemas.microsoft.com/office/drawing/2014/main" id="{F428CA54-41A4-452D-AFC9-CCBA42713EEC}"/>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9" name="Freeform 39">
              <a:extLst>
                <a:ext uri="{FF2B5EF4-FFF2-40B4-BE49-F238E27FC236}">
                  <a16:creationId xmlns:a16="http://schemas.microsoft.com/office/drawing/2014/main" id="{1E80EE4C-83BA-4EDB-BEAD-D6505F724C63}"/>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0" name="Freeform 40">
              <a:extLst>
                <a:ext uri="{FF2B5EF4-FFF2-40B4-BE49-F238E27FC236}">
                  <a16:creationId xmlns:a16="http://schemas.microsoft.com/office/drawing/2014/main" id="{B7642301-40F4-4C73-B777-FDDEF8894693}"/>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1" name="Freeform 41">
              <a:extLst>
                <a:ext uri="{FF2B5EF4-FFF2-40B4-BE49-F238E27FC236}">
                  <a16:creationId xmlns:a16="http://schemas.microsoft.com/office/drawing/2014/main" id="{8C581258-0387-46B9-9237-296526FC7F9F}"/>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pic>
        <p:nvPicPr>
          <p:cNvPr id="42" name="Picture 41">
            <a:extLst>
              <a:ext uri="{FF2B5EF4-FFF2-40B4-BE49-F238E27FC236}">
                <a16:creationId xmlns:a16="http://schemas.microsoft.com/office/drawing/2014/main" id="{4AD2BA47-0D2F-49AE-AA03-6069EFCC9AB2}"/>
              </a:ext>
            </a:extLst>
          </p:cNvPr>
          <p:cNvPicPr>
            <a:picLocks noChangeAspect="1"/>
          </p:cNvPicPr>
          <p:nvPr/>
        </p:nvPicPr>
        <p:blipFill>
          <a:blip r:embed="rId2"/>
          <a:stretch>
            <a:fillRect/>
          </a:stretch>
        </p:blipFill>
        <p:spPr>
          <a:xfrm>
            <a:off x="9817548" y="3375088"/>
            <a:ext cx="1073500" cy="1073500"/>
          </a:xfrm>
          <a:prstGeom prst="rect">
            <a:avLst/>
          </a:prstGeom>
        </p:spPr>
      </p:pic>
      <p:grpSp>
        <p:nvGrpSpPr>
          <p:cNvPr id="44" name="Group 43">
            <a:extLst>
              <a:ext uri="{FF2B5EF4-FFF2-40B4-BE49-F238E27FC236}">
                <a16:creationId xmlns:a16="http://schemas.microsoft.com/office/drawing/2014/main" id="{2F0908E8-021F-43E5-9797-6C4C018A2557}"/>
              </a:ext>
            </a:extLst>
          </p:cNvPr>
          <p:cNvGrpSpPr/>
          <p:nvPr/>
        </p:nvGrpSpPr>
        <p:grpSpPr>
          <a:xfrm>
            <a:off x="1545891" y="3429000"/>
            <a:ext cx="1129460" cy="1050800"/>
            <a:chOff x="4891413" y="1913949"/>
            <a:chExt cx="1846838" cy="1846839"/>
          </a:xfrm>
        </p:grpSpPr>
        <p:sp>
          <p:nvSpPr>
            <p:cNvPr id="45" name="Freeform 344">
              <a:extLst>
                <a:ext uri="{FF2B5EF4-FFF2-40B4-BE49-F238E27FC236}">
                  <a16:creationId xmlns:a16="http://schemas.microsoft.com/office/drawing/2014/main" id="{7615D0DD-B505-4E5D-8C19-B78DF7DA2C0D}"/>
                </a:ext>
              </a:extLst>
            </p:cNvPr>
            <p:cNvSpPr>
              <a:spLocks noChangeArrowheads="1"/>
            </p:cNvSpPr>
            <p:nvPr/>
          </p:nvSpPr>
          <p:spPr bwMode="auto">
            <a:xfrm>
              <a:off x="4891413" y="1913949"/>
              <a:ext cx="1846838" cy="1846839"/>
            </a:xfrm>
            <a:custGeom>
              <a:avLst/>
              <a:gdLst>
                <a:gd name="T0" fmla="*/ 3839 w 3840"/>
                <a:gd name="T1" fmla="*/ 1906 h 3840"/>
                <a:gd name="T2" fmla="*/ 3839 w 3840"/>
                <a:gd name="T3" fmla="*/ 1906 h 3840"/>
                <a:gd name="T4" fmla="*/ 1906 w 3840"/>
                <a:gd name="T5" fmla="*/ 3839 h 3840"/>
                <a:gd name="T6" fmla="*/ 0 w 3840"/>
                <a:gd name="T7" fmla="*/ 1906 h 3840"/>
                <a:gd name="T8" fmla="*/ 1906 w 3840"/>
                <a:gd name="T9" fmla="*/ 0 h 3840"/>
                <a:gd name="T10" fmla="*/ 3839 w 3840"/>
                <a:gd name="T11" fmla="*/ 1906 h 3840"/>
              </a:gdLst>
              <a:ahLst/>
              <a:cxnLst>
                <a:cxn ang="0">
                  <a:pos x="T0" y="T1"/>
                </a:cxn>
                <a:cxn ang="0">
                  <a:pos x="T2" y="T3"/>
                </a:cxn>
                <a:cxn ang="0">
                  <a:pos x="T4" y="T5"/>
                </a:cxn>
                <a:cxn ang="0">
                  <a:pos x="T6" y="T7"/>
                </a:cxn>
                <a:cxn ang="0">
                  <a:pos x="T8" y="T9"/>
                </a:cxn>
                <a:cxn ang="0">
                  <a:pos x="T10" y="T11"/>
                </a:cxn>
              </a:cxnLst>
              <a:rect l="0" t="0" r="r" b="b"/>
              <a:pathLst>
                <a:path w="3840" h="3840">
                  <a:moveTo>
                    <a:pt x="3839" y="1906"/>
                  </a:moveTo>
                  <a:lnTo>
                    <a:pt x="3839" y="1906"/>
                  </a:lnTo>
                  <a:cubicBezTo>
                    <a:pt x="3839" y="2978"/>
                    <a:pt x="2978" y="3839"/>
                    <a:pt x="1906" y="3839"/>
                  </a:cubicBezTo>
                  <a:cubicBezTo>
                    <a:pt x="861" y="3839"/>
                    <a:pt x="0" y="2978"/>
                    <a:pt x="0" y="1906"/>
                  </a:cubicBezTo>
                  <a:cubicBezTo>
                    <a:pt x="0" y="862"/>
                    <a:pt x="861" y="0"/>
                    <a:pt x="1906" y="0"/>
                  </a:cubicBezTo>
                  <a:cubicBezTo>
                    <a:pt x="2978" y="0"/>
                    <a:pt x="3839" y="862"/>
                    <a:pt x="3839" y="1906"/>
                  </a:cubicBezTo>
                </a:path>
              </a:pathLst>
            </a:custGeom>
            <a:solidFill>
              <a:srgbClr val="39B04A"/>
            </a:solidFill>
            <a:ln>
              <a:noFill/>
            </a:ln>
            <a:effectLst/>
          </p:spPr>
          <p:txBody>
            <a:bodyPr wrap="none" anchor="ctr"/>
            <a:lstStyle/>
            <a:p>
              <a:pPr>
                <a:defRPr/>
              </a:pPr>
              <a:endParaRPr lang="en-US" kern="0" dirty="0">
                <a:solidFill>
                  <a:prstClr val="black"/>
                </a:solidFill>
              </a:endParaRPr>
            </a:p>
          </p:txBody>
        </p:sp>
        <p:grpSp>
          <p:nvGrpSpPr>
            <p:cNvPr id="46" name="Group 45">
              <a:extLst>
                <a:ext uri="{FF2B5EF4-FFF2-40B4-BE49-F238E27FC236}">
                  <a16:creationId xmlns:a16="http://schemas.microsoft.com/office/drawing/2014/main" id="{FE5BF1C7-0DB0-483E-B097-092E0E8FDC8C}"/>
                </a:ext>
              </a:extLst>
            </p:cNvPr>
            <p:cNvGrpSpPr/>
            <p:nvPr/>
          </p:nvGrpSpPr>
          <p:grpSpPr>
            <a:xfrm>
              <a:off x="5280582" y="2330373"/>
              <a:ext cx="1123134" cy="991395"/>
              <a:chOff x="8821738" y="1993900"/>
              <a:chExt cx="798512" cy="704850"/>
            </a:xfrm>
          </p:grpSpPr>
          <p:sp>
            <p:nvSpPr>
              <p:cNvPr id="53" name="Freeform 345">
                <a:extLst>
                  <a:ext uri="{FF2B5EF4-FFF2-40B4-BE49-F238E27FC236}">
                    <a16:creationId xmlns:a16="http://schemas.microsoft.com/office/drawing/2014/main" id="{CCCC7B01-938E-4F4B-A28E-07F1EB507C6B}"/>
                  </a:ext>
                </a:extLst>
              </p:cNvPr>
              <p:cNvSpPr>
                <a:spLocks noChangeArrowheads="1"/>
              </p:cNvSpPr>
              <p:nvPr/>
            </p:nvSpPr>
            <p:spPr bwMode="auto">
              <a:xfrm>
                <a:off x="8821738" y="1993900"/>
                <a:ext cx="798512" cy="704850"/>
              </a:xfrm>
              <a:custGeom>
                <a:avLst/>
                <a:gdLst>
                  <a:gd name="T0" fmla="*/ 2089 w 2220"/>
                  <a:gd name="T1" fmla="*/ 130 h 1960"/>
                  <a:gd name="T2" fmla="*/ 2089 w 2220"/>
                  <a:gd name="T3" fmla="*/ 130 h 1960"/>
                  <a:gd name="T4" fmla="*/ 1149 w 2220"/>
                  <a:gd name="T5" fmla="*/ 130 h 1960"/>
                  <a:gd name="T6" fmla="*/ 1096 w 2220"/>
                  <a:gd name="T7" fmla="*/ 105 h 1960"/>
                  <a:gd name="T8" fmla="*/ 992 w 2220"/>
                  <a:gd name="T9" fmla="*/ 26 h 1960"/>
                  <a:gd name="T10" fmla="*/ 940 w 2220"/>
                  <a:gd name="T11" fmla="*/ 0 h 1960"/>
                  <a:gd name="T12" fmla="*/ 130 w 2220"/>
                  <a:gd name="T13" fmla="*/ 0 h 1960"/>
                  <a:gd name="T14" fmla="*/ 0 w 2220"/>
                  <a:gd name="T15" fmla="*/ 130 h 1960"/>
                  <a:gd name="T16" fmla="*/ 0 w 2220"/>
                  <a:gd name="T17" fmla="*/ 1959 h 1960"/>
                  <a:gd name="T18" fmla="*/ 1932 w 2220"/>
                  <a:gd name="T19" fmla="*/ 1959 h 1960"/>
                  <a:gd name="T20" fmla="*/ 2219 w 2220"/>
                  <a:gd name="T21" fmla="*/ 1672 h 1960"/>
                  <a:gd name="T22" fmla="*/ 2219 w 2220"/>
                  <a:gd name="T23" fmla="*/ 288 h 1960"/>
                  <a:gd name="T24" fmla="*/ 2089 w 2220"/>
                  <a:gd name="T25" fmla="*/ 288 h 1960"/>
                  <a:gd name="T26" fmla="*/ 2089 w 2220"/>
                  <a:gd name="T27" fmla="*/ 13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960">
                    <a:moveTo>
                      <a:pt x="2089" y="130"/>
                    </a:moveTo>
                    <a:lnTo>
                      <a:pt x="2089" y="130"/>
                    </a:lnTo>
                    <a:cubicBezTo>
                      <a:pt x="1149" y="130"/>
                      <a:pt x="1149" y="130"/>
                      <a:pt x="1149" y="130"/>
                    </a:cubicBezTo>
                    <a:cubicBezTo>
                      <a:pt x="1123" y="130"/>
                      <a:pt x="1096" y="130"/>
                      <a:pt x="1096" y="105"/>
                    </a:cubicBezTo>
                    <a:cubicBezTo>
                      <a:pt x="992" y="26"/>
                      <a:pt x="992" y="26"/>
                      <a:pt x="992" y="26"/>
                    </a:cubicBezTo>
                    <a:cubicBezTo>
                      <a:pt x="966" y="0"/>
                      <a:pt x="966" y="0"/>
                      <a:pt x="940" y="0"/>
                    </a:cubicBezTo>
                    <a:cubicBezTo>
                      <a:pt x="130" y="0"/>
                      <a:pt x="130" y="0"/>
                      <a:pt x="130" y="0"/>
                    </a:cubicBezTo>
                    <a:cubicBezTo>
                      <a:pt x="51" y="0"/>
                      <a:pt x="0" y="53"/>
                      <a:pt x="0" y="130"/>
                    </a:cubicBezTo>
                    <a:cubicBezTo>
                      <a:pt x="0" y="1959"/>
                      <a:pt x="0" y="1959"/>
                      <a:pt x="0" y="1959"/>
                    </a:cubicBezTo>
                    <a:cubicBezTo>
                      <a:pt x="1932" y="1959"/>
                      <a:pt x="1932" y="1959"/>
                      <a:pt x="1932" y="1959"/>
                    </a:cubicBezTo>
                    <a:cubicBezTo>
                      <a:pt x="2089" y="1959"/>
                      <a:pt x="2219" y="1829"/>
                      <a:pt x="2219" y="1672"/>
                    </a:cubicBezTo>
                    <a:cubicBezTo>
                      <a:pt x="2219" y="288"/>
                      <a:pt x="2219" y="288"/>
                      <a:pt x="2219" y="288"/>
                    </a:cubicBezTo>
                    <a:cubicBezTo>
                      <a:pt x="2089" y="288"/>
                      <a:pt x="2089" y="288"/>
                      <a:pt x="2089" y="288"/>
                    </a:cubicBezTo>
                    <a:lnTo>
                      <a:pt x="2089" y="130"/>
                    </a:lnTo>
                  </a:path>
                </a:pathLst>
              </a:custGeom>
              <a:solidFill>
                <a:srgbClr val="FACC1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4" name="Freeform 346">
                <a:extLst>
                  <a:ext uri="{FF2B5EF4-FFF2-40B4-BE49-F238E27FC236}">
                    <a16:creationId xmlns:a16="http://schemas.microsoft.com/office/drawing/2014/main" id="{075B67A7-7811-4922-AED3-1B093A03918F}"/>
                  </a:ext>
                </a:extLst>
              </p:cNvPr>
              <p:cNvSpPr>
                <a:spLocks noChangeArrowheads="1"/>
              </p:cNvSpPr>
              <p:nvPr/>
            </p:nvSpPr>
            <p:spPr bwMode="auto">
              <a:xfrm>
                <a:off x="8821738" y="2097088"/>
                <a:ext cx="798512" cy="601662"/>
              </a:xfrm>
              <a:custGeom>
                <a:avLst/>
                <a:gdLst>
                  <a:gd name="T0" fmla="*/ 2219 w 2220"/>
                  <a:gd name="T1" fmla="*/ 0 h 1672"/>
                  <a:gd name="T2" fmla="*/ 2219 w 2220"/>
                  <a:gd name="T3" fmla="*/ 0 h 1672"/>
                  <a:gd name="T4" fmla="*/ 1018 w 2220"/>
                  <a:gd name="T5" fmla="*/ 0 h 1672"/>
                  <a:gd name="T6" fmla="*/ 940 w 2220"/>
                  <a:gd name="T7" fmla="*/ 26 h 1672"/>
                  <a:gd name="T8" fmla="*/ 861 w 2220"/>
                  <a:gd name="T9" fmla="*/ 234 h 1672"/>
                  <a:gd name="T10" fmla="*/ 783 w 2220"/>
                  <a:gd name="T11" fmla="*/ 260 h 1672"/>
                  <a:gd name="T12" fmla="*/ 130 w 2220"/>
                  <a:gd name="T13" fmla="*/ 260 h 1672"/>
                  <a:gd name="T14" fmla="*/ 0 w 2220"/>
                  <a:gd name="T15" fmla="*/ 417 h 1672"/>
                  <a:gd name="T16" fmla="*/ 0 w 2220"/>
                  <a:gd name="T17" fmla="*/ 1671 h 1672"/>
                  <a:gd name="T18" fmla="*/ 1932 w 2220"/>
                  <a:gd name="T19" fmla="*/ 1671 h 1672"/>
                  <a:gd name="T20" fmla="*/ 2219 w 2220"/>
                  <a:gd name="T21" fmla="*/ 1384 h 1672"/>
                  <a:gd name="T22" fmla="*/ 2219 w 2220"/>
                  <a:gd name="T23" fmla="*/ 0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0" h="1672">
                    <a:moveTo>
                      <a:pt x="2219" y="0"/>
                    </a:moveTo>
                    <a:lnTo>
                      <a:pt x="2219" y="0"/>
                    </a:lnTo>
                    <a:cubicBezTo>
                      <a:pt x="1018" y="0"/>
                      <a:pt x="1018" y="0"/>
                      <a:pt x="1018" y="0"/>
                    </a:cubicBezTo>
                    <a:cubicBezTo>
                      <a:pt x="992" y="0"/>
                      <a:pt x="966" y="0"/>
                      <a:pt x="940" y="26"/>
                    </a:cubicBezTo>
                    <a:cubicBezTo>
                      <a:pt x="861" y="234"/>
                      <a:pt x="861" y="234"/>
                      <a:pt x="861" y="234"/>
                    </a:cubicBezTo>
                    <a:cubicBezTo>
                      <a:pt x="835" y="260"/>
                      <a:pt x="809" y="260"/>
                      <a:pt x="783" y="260"/>
                    </a:cubicBezTo>
                    <a:cubicBezTo>
                      <a:pt x="130" y="260"/>
                      <a:pt x="130" y="260"/>
                      <a:pt x="130" y="260"/>
                    </a:cubicBezTo>
                    <a:cubicBezTo>
                      <a:pt x="51" y="260"/>
                      <a:pt x="0" y="339"/>
                      <a:pt x="0" y="417"/>
                    </a:cubicBezTo>
                    <a:cubicBezTo>
                      <a:pt x="0" y="1671"/>
                      <a:pt x="0" y="1671"/>
                      <a:pt x="0" y="1671"/>
                    </a:cubicBezTo>
                    <a:cubicBezTo>
                      <a:pt x="1932" y="1671"/>
                      <a:pt x="1932" y="1671"/>
                      <a:pt x="1932" y="1671"/>
                    </a:cubicBezTo>
                    <a:cubicBezTo>
                      <a:pt x="2089" y="1671"/>
                      <a:pt x="2219" y="1541"/>
                      <a:pt x="2219" y="1384"/>
                    </a:cubicBezTo>
                    <a:lnTo>
                      <a:pt x="2219" y="0"/>
                    </a:lnTo>
                  </a:path>
                </a:pathLst>
              </a:custGeom>
              <a:solidFill>
                <a:srgbClr val="FAEC9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47" name="Group 46">
              <a:extLst>
                <a:ext uri="{FF2B5EF4-FFF2-40B4-BE49-F238E27FC236}">
                  <a16:creationId xmlns:a16="http://schemas.microsoft.com/office/drawing/2014/main" id="{F81DBE6F-CF66-4933-90F9-6CA134BC62A4}"/>
                </a:ext>
              </a:extLst>
            </p:cNvPr>
            <p:cNvGrpSpPr/>
            <p:nvPr/>
          </p:nvGrpSpPr>
          <p:grpSpPr>
            <a:xfrm>
              <a:off x="5441190" y="2534440"/>
              <a:ext cx="723878" cy="966022"/>
              <a:chOff x="7165975" y="1955800"/>
              <a:chExt cx="450850" cy="601663"/>
            </a:xfrm>
          </p:grpSpPr>
          <p:sp>
            <p:nvSpPr>
              <p:cNvPr id="48" name="Freeform 353">
                <a:extLst>
                  <a:ext uri="{FF2B5EF4-FFF2-40B4-BE49-F238E27FC236}">
                    <a16:creationId xmlns:a16="http://schemas.microsoft.com/office/drawing/2014/main" id="{DF39B663-E038-467C-B0A6-F687E414A15A}"/>
                  </a:ext>
                </a:extLst>
              </p:cNvPr>
              <p:cNvSpPr>
                <a:spLocks noChangeArrowheads="1"/>
              </p:cNvSpPr>
              <p:nvPr/>
            </p:nvSpPr>
            <p:spPr bwMode="auto">
              <a:xfrm>
                <a:off x="7165975" y="1955800"/>
                <a:ext cx="450850" cy="601663"/>
              </a:xfrm>
              <a:custGeom>
                <a:avLst/>
                <a:gdLst>
                  <a:gd name="T0" fmla="*/ 0 w 1254"/>
                  <a:gd name="T1" fmla="*/ 104 h 1672"/>
                  <a:gd name="T2" fmla="*/ 0 w 1254"/>
                  <a:gd name="T3" fmla="*/ 104 h 1672"/>
                  <a:gd name="T4" fmla="*/ 104 w 1254"/>
                  <a:gd name="T5" fmla="*/ 0 h 1672"/>
                  <a:gd name="T6" fmla="*/ 836 w 1254"/>
                  <a:gd name="T7" fmla="*/ 0 h 1672"/>
                  <a:gd name="T8" fmla="*/ 1253 w 1254"/>
                  <a:gd name="T9" fmla="*/ 339 h 1672"/>
                  <a:gd name="T10" fmla="*/ 1253 w 1254"/>
                  <a:gd name="T11" fmla="*/ 1567 h 1672"/>
                  <a:gd name="T12" fmla="*/ 1175 w 1254"/>
                  <a:gd name="T13" fmla="*/ 1671 h 1672"/>
                  <a:gd name="T14" fmla="*/ 104 w 1254"/>
                  <a:gd name="T15" fmla="*/ 1671 h 1672"/>
                  <a:gd name="T16" fmla="*/ 0 w 1254"/>
                  <a:gd name="T17" fmla="*/ 1567 h 1672"/>
                  <a:gd name="T18" fmla="*/ 0 w 1254"/>
                  <a:gd name="T19" fmla="*/ 10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672">
                    <a:moveTo>
                      <a:pt x="0" y="104"/>
                    </a:moveTo>
                    <a:lnTo>
                      <a:pt x="0" y="104"/>
                    </a:lnTo>
                    <a:cubicBezTo>
                      <a:pt x="0" y="52"/>
                      <a:pt x="52" y="0"/>
                      <a:pt x="104" y="0"/>
                    </a:cubicBezTo>
                    <a:cubicBezTo>
                      <a:pt x="836" y="0"/>
                      <a:pt x="836" y="0"/>
                      <a:pt x="836" y="0"/>
                    </a:cubicBezTo>
                    <a:cubicBezTo>
                      <a:pt x="1253" y="339"/>
                      <a:pt x="1253" y="339"/>
                      <a:pt x="1253" y="339"/>
                    </a:cubicBezTo>
                    <a:cubicBezTo>
                      <a:pt x="1253" y="1567"/>
                      <a:pt x="1253" y="1567"/>
                      <a:pt x="1253" y="1567"/>
                    </a:cubicBezTo>
                    <a:cubicBezTo>
                      <a:pt x="1253" y="1619"/>
                      <a:pt x="1228" y="1671"/>
                      <a:pt x="1175" y="1671"/>
                    </a:cubicBezTo>
                    <a:cubicBezTo>
                      <a:pt x="104" y="1671"/>
                      <a:pt x="104" y="1671"/>
                      <a:pt x="104" y="1671"/>
                    </a:cubicBezTo>
                    <a:cubicBezTo>
                      <a:pt x="52" y="1671"/>
                      <a:pt x="0" y="1619"/>
                      <a:pt x="0" y="1567"/>
                    </a:cubicBezTo>
                    <a:lnTo>
                      <a:pt x="0" y="104"/>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9" name="Freeform 355">
                <a:extLst>
                  <a:ext uri="{FF2B5EF4-FFF2-40B4-BE49-F238E27FC236}">
                    <a16:creationId xmlns:a16="http://schemas.microsoft.com/office/drawing/2014/main" id="{FC0A8CD8-E2BA-4340-A0BC-46F478F4374D}"/>
                  </a:ext>
                </a:extLst>
              </p:cNvPr>
              <p:cNvSpPr>
                <a:spLocks noChangeArrowheads="1"/>
              </p:cNvSpPr>
              <p:nvPr/>
            </p:nvSpPr>
            <p:spPr bwMode="auto">
              <a:xfrm>
                <a:off x="7259638" y="2106613"/>
                <a:ext cx="131762" cy="19050"/>
              </a:xfrm>
              <a:custGeom>
                <a:avLst/>
                <a:gdLst>
                  <a:gd name="T0" fmla="*/ 366 w 367"/>
                  <a:gd name="T1" fmla="*/ 25 h 53"/>
                  <a:gd name="T2" fmla="*/ 366 w 367"/>
                  <a:gd name="T3" fmla="*/ 25 h 53"/>
                  <a:gd name="T4" fmla="*/ 340 w 367"/>
                  <a:gd name="T5" fmla="*/ 52 h 53"/>
                  <a:gd name="T6" fmla="*/ 26 w 367"/>
                  <a:gd name="T7" fmla="*/ 52 h 53"/>
                  <a:gd name="T8" fmla="*/ 0 w 367"/>
                  <a:gd name="T9" fmla="*/ 25 h 53"/>
                  <a:gd name="T10" fmla="*/ 26 w 367"/>
                  <a:gd name="T11" fmla="*/ 0 h 53"/>
                  <a:gd name="T12" fmla="*/ 340 w 367"/>
                  <a:gd name="T13" fmla="*/ 0 h 53"/>
                  <a:gd name="T14" fmla="*/ 366 w 367"/>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7" h="53">
                    <a:moveTo>
                      <a:pt x="366" y="25"/>
                    </a:moveTo>
                    <a:lnTo>
                      <a:pt x="366" y="25"/>
                    </a:lnTo>
                    <a:cubicBezTo>
                      <a:pt x="366" y="52"/>
                      <a:pt x="366" y="52"/>
                      <a:pt x="340" y="52"/>
                    </a:cubicBezTo>
                    <a:cubicBezTo>
                      <a:pt x="26" y="52"/>
                      <a:pt x="26" y="52"/>
                      <a:pt x="26" y="52"/>
                    </a:cubicBezTo>
                    <a:cubicBezTo>
                      <a:pt x="0" y="52"/>
                      <a:pt x="0" y="52"/>
                      <a:pt x="0" y="25"/>
                    </a:cubicBezTo>
                    <a:cubicBezTo>
                      <a:pt x="0" y="0"/>
                      <a:pt x="0" y="0"/>
                      <a:pt x="26" y="0"/>
                    </a:cubicBezTo>
                    <a:cubicBezTo>
                      <a:pt x="340" y="0"/>
                      <a:pt x="340" y="0"/>
                      <a:pt x="340" y="0"/>
                    </a:cubicBezTo>
                    <a:cubicBezTo>
                      <a:pt x="366" y="0"/>
                      <a:pt x="366" y="0"/>
                      <a:pt x="366" y="25"/>
                    </a:cubicBezTo>
                  </a:path>
                </a:pathLst>
              </a:custGeom>
              <a:solidFill>
                <a:srgbClr val="E2E4E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0" name="Freeform 356">
                <a:extLst>
                  <a:ext uri="{FF2B5EF4-FFF2-40B4-BE49-F238E27FC236}">
                    <a16:creationId xmlns:a16="http://schemas.microsoft.com/office/drawing/2014/main" id="{62006142-9A33-43F9-9CE9-D172301ECFC3}"/>
                  </a:ext>
                </a:extLst>
              </p:cNvPr>
              <p:cNvSpPr>
                <a:spLocks noChangeArrowheads="1"/>
              </p:cNvSpPr>
              <p:nvPr/>
            </p:nvSpPr>
            <p:spPr bwMode="auto">
              <a:xfrm>
                <a:off x="7259638" y="2200275"/>
                <a:ext cx="282575" cy="28575"/>
              </a:xfrm>
              <a:custGeom>
                <a:avLst/>
                <a:gdLst>
                  <a:gd name="T0" fmla="*/ 784 w 785"/>
                  <a:gd name="T1" fmla="*/ 52 h 79"/>
                  <a:gd name="T2" fmla="*/ 784 w 785"/>
                  <a:gd name="T3" fmla="*/ 52 h 79"/>
                  <a:gd name="T4" fmla="*/ 758 w 785"/>
                  <a:gd name="T5" fmla="*/ 78 h 79"/>
                  <a:gd name="T6" fmla="*/ 26 w 785"/>
                  <a:gd name="T7" fmla="*/ 78 h 79"/>
                  <a:gd name="T8" fmla="*/ 0 w 785"/>
                  <a:gd name="T9" fmla="*/ 52 h 79"/>
                  <a:gd name="T10" fmla="*/ 26 w 785"/>
                  <a:gd name="T11" fmla="*/ 0 h 79"/>
                  <a:gd name="T12" fmla="*/ 758 w 785"/>
                  <a:gd name="T13" fmla="*/ 0 h 79"/>
                  <a:gd name="T14" fmla="*/ 784 w 785"/>
                  <a:gd name="T15" fmla="*/ 52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52"/>
                    </a:moveTo>
                    <a:lnTo>
                      <a:pt x="784" y="52"/>
                    </a:lnTo>
                    <a:cubicBezTo>
                      <a:pt x="784" y="78"/>
                      <a:pt x="784" y="78"/>
                      <a:pt x="758" y="78"/>
                    </a:cubicBezTo>
                    <a:cubicBezTo>
                      <a:pt x="26" y="78"/>
                      <a:pt x="26" y="78"/>
                      <a:pt x="26" y="78"/>
                    </a:cubicBezTo>
                    <a:cubicBezTo>
                      <a:pt x="0" y="78"/>
                      <a:pt x="0" y="78"/>
                      <a:pt x="0" y="52"/>
                    </a:cubicBezTo>
                    <a:cubicBezTo>
                      <a:pt x="0" y="26"/>
                      <a:pt x="0" y="0"/>
                      <a:pt x="26" y="0"/>
                    </a:cubicBezTo>
                    <a:cubicBezTo>
                      <a:pt x="758" y="0"/>
                      <a:pt x="758" y="0"/>
                      <a:pt x="758" y="0"/>
                    </a:cubicBezTo>
                    <a:cubicBezTo>
                      <a:pt x="784" y="0"/>
                      <a:pt x="784" y="26"/>
                      <a:pt x="784" y="52"/>
                    </a:cubicBezTo>
                  </a:path>
                </a:pathLst>
              </a:custGeom>
              <a:solidFill>
                <a:srgbClr val="E2E4E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1" name="Freeform 357">
                <a:extLst>
                  <a:ext uri="{FF2B5EF4-FFF2-40B4-BE49-F238E27FC236}">
                    <a16:creationId xmlns:a16="http://schemas.microsoft.com/office/drawing/2014/main" id="{0CA53BC4-7ACE-4A42-91E3-950CBE7DFA76}"/>
                  </a:ext>
                </a:extLst>
              </p:cNvPr>
              <p:cNvSpPr>
                <a:spLocks noChangeArrowheads="1"/>
              </p:cNvSpPr>
              <p:nvPr/>
            </p:nvSpPr>
            <p:spPr bwMode="auto">
              <a:xfrm>
                <a:off x="7259638" y="2303463"/>
                <a:ext cx="282575" cy="28575"/>
              </a:xfrm>
              <a:custGeom>
                <a:avLst/>
                <a:gdLst>
                  <a:gd name="T0" fmla="*/ 784 w 785"/>
                  <a:gd name="T1" fmla="*/ 27 h 79"/>
                  <a:gd name="T2" fmla="*/ 784 w 785"/>
                  <a:gd name="T3" fmla="*/ 27 h 79"/>
                  <a:gd name="T4" fmla="*/ 758 w 785"/>
                  <a:gd name="T5" fmla="*/ 78 h 79"/>
                  <a:gd name="T6" fmla="*/ 26 w 785"/>
                  <a:gd name="T7" fmla="*/ 78 h 79"/>
                  <a:gd name="T8" fmla="*/ 0 w 785"/>
                  <a:gd name="T9" fmla="*/ 27 h 79"/>
                  <a:gd name="T10" fmla="*/ 26 w 785"/>
                  <a:gd name="T11" fmla="*/ 0 h 79"/>
                  <a:gd name="T12" fmla="*/ 758 w 785"/>
                  <a:gd name="T13" fmla="*/ 0 h 79"/>
                  <a:gd name="T14" fmla="*/ 784 w 785"/>
                  <a:gd name="T15" fmla="*/ 27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27"/>
                    </a:moveTo>
                    <a:lnTo>
                      <a:pt x="784" y="27"/>
                    </a:lnTo>
                    <a:cubicBezTo>
                      <a:pt x="784" y="52"/>
                      <a:pt x="784" y="78"/>
                      <a:pt x="758" y="78"/>
                    </a:cubicBezTo>
                    <a:cubicBezTo>
                      <a:pt x="26" y="78"/>
                      <a:pt x="26" y="78"/>
                      <a:pt x="26" y="78"/>
                    </a:cubicBezTo>
                    <a:cubicBezTo>
                      <a:pt x="0" y="78"/>
                      <a:pt x="0" y="52"/>
                      <a:pt x="0" y="27"/>
                    </a:cubicBezTo>
                    <a:cubicBezTo>
                      <a:pt x="0" y="27"/>
                      <a:pt x="0" y="0"/>
                      <a:pt x="26" y="0"/>
                    </a:cubicBezTo>
                    <a:cubicBezTo>
                      <a:pt x="758" y="0"/>
                      <a:pt x="758" y="0"/>
                      <a:pt x="758" y="0"/>
                    </a:cubicBezTo>
                    <a:cubicBezTo>
                      <a:pt x="784" y="0"/>
                      <a:pt x="784" y="27"/>
                      <a:pt x="784" y="27"/>
                    </a:cubicBezTo>
                  </a:path>
                </a:pathLst>
              </a:custGeom>
              <a:solidFill>
                <a:srgbClr val="E2E4E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2" name="Freeform 358">
                <a:extLst>
                  <a:ext uri="{FF2B5EF4-FFF2-40B4-BE49-F238E27FC236}">
                    <a16:creationId xmlns:a16="http://schemas.microsoft.com/office/drawing/2014/main" id="{44C6BA83-82A8-44EF-9FD9-435DC6E1E02B}"/>
                  </a:ext>
                </a:extLst>
              </p:cNvPr>
              <p:cNvSpPr>
                <a:spLocks noChangeArrowheads="1"/>
              </p:cNvSpPr>
              <p:nvPr/>
            </p:nvSpPr>
            <p:spPr bwMode="auto">
              <a:xfrm>
                <a:off x="7259638" y="2406650"/>
                <a:ext cx="282575" cy="19050"/>
              </a:xfrm>
              <a:custGeom>
                <a:avLst/>
                <a:gdLst>
                  <a:gd name="T0" fmla="*/ 784 w 785"/>
                  <a:gd name="T1" fmla="*/ 26 h 54"/>
                  <a:gd name="T2" fmla="*/ 784 w 785"/>
                  <a:gd name="T3" fmla="*/ 26 h 54"/>
                  <a:gd name="T4" fmla="*/ 758 w 785"/>
                  <a:gd name="T5" fmla="*/ 53 h 54"/>
                  <a:gd name="T6" fmla="*/ 26 w 785"/>
                  <a:gd name="T7" fmla="*/ 53 h 54"/>
                  <a:gd name="T8" fmla="*/ 0 w 785"/>
                  <a:gd name="T9" fmla="*/ 26 h 54"/>
                  <a:gd name="T10" fmla="*/ 26 w 785"/>
                  <a:gd name="T11" fmla="*/ 0 h 54"/>
                  <a:gd name="T12" fmla="*/ 758 w 785"/>
                  <a:gd name="T13" fmla="*/ 0 h 54"/>
                  <a:gd name="T14" fmla="*/ 784 w 785"/>
                  <a:gd name="T15" fmla="*/ 26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54">
                    <a:moveTo>
                      <a:pt x="784" y="26"/>
                    </a:moveTo>
                    <a:lnTo>
                      <a:pt x="784" y="26"/>
                    </a:lnTo>
                    <a:cubicBezTo>
                      <a:pt x="784" y="53"/>
                      <a:pt x="784" y="53"/>
                      <a:pt x="758" y="53"/>
                    </a:cubicBezTo>
                    <a:cubicBezTo>
                      <a:pt x="26" y="53"/>
                      <a:pt x="26" y="53"/>
                      <a:pt x="26" y="53"/>
                    </a:cubicBezTo>
                    <a:cubicBezTo>
                      <a:pt x="0" y="53"/>
                      <a:pt x="0" y="53"/>
                      <a:pt x="0" y="26"/>
                    </a:cubicBezTo>
                    <a:cubicBezTo>
                      <a:pt x="0" y="0"/>
                      <a:pt x="0" y="0"/>
                      <a:pt x="26" y="0"/>
                    </a:cubicBezTo>
                    <a:cubicBezTo>
                      <a:pt x="758" y="0"/>
                      <a:pt x="758" y="0"/>
                      <a:pt x="758" y="0"/>
                    </a:cubicBezTo>
                    <a:cubicBezTo>
                      <a:pt x="784" y="0"/>
                      <a:pt x="784" y="0"/>
                      <a:pt x="784" y="26"/>
                    </a:cubicBezTo>
                  </a:path>
                </a:pathLst>
              </a:custGeom>
              <a:solidFill>
                <a:srgbClr val="E2E4E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grpSp>
        <p:nvGrpSpPr>
          <p:cNvPr id="56" name="Group 55">
            <a:extLst>
              <a:ext uri="{FF2B5EF4-FFF2-40B4-BE49-F238E27FC236}">
                <a16:creationId xmlns:a16="http://schemas.microsoft.com/office/drawing/2014/main" id="{3FE5390F-69F8-4E5D-94BA-D2FD9DAFC33B}"/>
              </a:ext>
            </a:extLst>
          </p:cNvPr>
          <p:cNvGrpSpPr/>
          <p:nvPr/>
        </p:nvGrpSpPr>
        <p:grpSpPr>
          <a:xfrm>
            <a:off x="6288335" y="2425464"/>
            <a:ext cx="1448558" cy="3029507"/>
            <a:chOff x="3844708" y="3943056"/>
            <a:chExt cx="1454583" cy="2723255"/>
          </a:xfrm>
        </p:grpSpPr>
        <p:sp>
          <p:nvSpPr>
            <p:cNvPr id="57" name="Freeform 31">
              <a:extLst>
                <a:ext uri="{FF2B5EF4-FFF2-40B4-BE49-F238E27FC236}">
                  <a16:creationId xmlns:a16="http://schemas.microsoft.com/office/drawing/2014/main" id="{378BFF3B-22EF-482D-B44E-97D8B3FAD415}"/>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8" name="Freeform 32">
              <a:extLst>
                <a:ext uri="{FF2B5EF4-FFF2-40B4-BE49-F238E27FC236}">
                  <a16:creationId xmlns:a16="http://schemas.microsoft.com/office/drawing/2014/main" id="{BCB6AA51-4D87-45CE-A2FB-E144A84BD00E}"/>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9" name="Freeform 33">
              <a:extLst>
                <a:ext uri="{FF2B5EF4-FFF2-40B4-BE49-F238E27FC236}">
                  <a16:creationId xmlns:a16="http://schemas.microsoft.com/office/drawing/2014/main" id="{D74ABA58-BD19-42E2-98D5-F773D4760331}"/>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0" name="Freeform 34">
              <a:extLst>
                <a:ext uri="{FF2B5EF4-FFF2-40B4-BE49-F238E27FC236}">
                  <a16:creationId xmlns:a16="http://schemas.microsoft.com/office/drawing/2014/main" id="{3DCDC6E3-F8B4-4BC6-9ADD-8EB7C015988C}"/>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1" name="Freeform 35">
              <a:extLst>
                <a:ext uri="{FF2B5EF4-FFF2-40B4-BE49-F238E27FC236}">
                  <a16:creationId xmlns:a16="http://schemas.microsoft.com/office/drawing/2014/main" id="{3933AE3F-7824-43E3-B8BB-75936D5F4385}"/>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2" name="Freeform 36">
              <a:extLst>
                <a:ext uri="{FF2B5EF4-FFF2-40B4-BE49-F238E27FC236}">
                  <a16:creationId xmlns:a16="http://schemas.microsoft.com/office/drawing/2014/main" id="{6AE3D817-05AA-4A30-B913-07B65395F0F8}"/>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3" name="Freeform 37">
              <a:extLst>
                <a:ext uri="{FF2B5EF4-FFF2-40B4-BE49-F238E27FC236}">
                  <a16:creationId xmlns:a16="http://schemas.microsoft.com/office/drawing/2014/main" id="{AA55B58B-F76C-46B4-BAB3-A05D6380F5F2}"/>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4" name="Freeform 38">
              <a:extLst>
                <a:ext uri="{FF2B5EF4-FFF2-40B4-BE49-F238E27FC236}">
                  <a16:creationId xmlns:a16="http://schemas.microsoft.com/office/drawing/2014/main" id="{A07FBB7C-F588-4E13-ADBB-04675F900BAE}"/>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5" name="Freeform 39">
              <a:extLst>
                <a:ext uri="{FF2B5EF4-FFF2-40B4-BE49-F238E27FC236}">
                  <a16:creationId xmlns:a16="http://schemas.microsoft.com/office/drawing/2014/main" id="{99AB05F0-61F4-47BF-92EE-2568911E8511}"/>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6" name="Freeform 40">
              <a:extLst>
                <a:ext uri="{FF2B5EF4-FFF2-40B4-BE49-F238E27FC236}">
                  <a16:creationId xmlns:a16="http://schemas.microsoft.com/office/drawing/2014/main" id="{1A37FB69-819F-438E-A8BB-57D43A199EE4}"/>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7" name="Freeform 41">
              <a:extLst>
                <a:ext uri="{FF2B5EF4-FFF2-40B4-BE49-F238E27FC236}">
                  <a16:creationId xmlns:a16="http://schemas.microsoft.com/office/drawing/2014/main" id="{49EB07A9-D9BE-4661-BE97-4088BBCB8ECA}"/>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pic>
        <p:nvPicPr>
          <p:cNvPr id="55" name="Picture 54">
            <a:extLst>
              <a:ext uri="{FF2B5EF4-FFF2-40B4-BE49-F238E27FC236}">
                <a16:creationId xmlns:a16="http://schemas.microsoft.com/office/drawing/2014/main" id="{6A143FBA-5D1A-4E2E-B4E5-E2E5414CD345}"/>
              </a:ext>
            </a:extLst>
          </p:cNvPr>
          <p:cNvPicPr/>
          <p:nvPr/>
        </p:nvPicPr>
        <p:blipFill rotWithShape="1">
          <a:blip r:embed="rId3" cstate="email">
            <a:extLst>
              <a:ext uri="{28A0092B-C50C-407E-A947-70E740481C1C}">
                <a14:useLocalDpi xmlns:a14="http://schemas.microsoft.com/office/drawing/2010/main"/>
              </a:ext>
            </a:extLst>
          </a:blip>
          <a:srcRect/>
          <a:stretch/>
        </p:blipFill>
        <p:spPr bwMode="auto">
          <a:xfrm>
            <a:off x="4272387" y="3364509"/>
            <a:ext cx="1155440" cy="105523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53640926-AAD7-44D8-BBD7-CCE9431645EC}">
              <a14:shadowObscured xmlns:a14="http://schemas.microsoft.com/office/drawing/2010/main"/>
            </a:ext>
          </a:extLst>
        </p:spPr>
      </p:pic>
      <p:pic>
        <p:nvPicPr>
          <p:cNvPr id="43" name="Picture 42">
            <a:extLst>
              <a:ext uri="{FF2B5EF4-FFF2-40B4-BE49-F238E27FC236}">
                <a16:creationId xmlns:a16="http://schemas.microsoft.com/office/drawing/2014/main" id="{37BDF22A-108C-450C-8103-650C5488424F}"/>
              </a:ext>
            </a:extLst>
          </p:cNvPr>
          <p:cNvPicPr>
            <a:picLocks noChangeAspect="1"/>
          </p:cNvPicPr>
          <p:nvPr/>
        </p:nvPicPr>
        <p:blipFill>
          <a:blip r:embed="rId4"/>
          <a:stretch>
            <a:fillRect/>
          </a:stretch>
        </p:blipFill>
        <p:spPr>
          <a:xfrm>
            <a:off x="7034691" y="3404629"/>
            <a:ext cx="1091702" cy="1091702"/>
          </a:xfrm>
          <a:prstGeom prst="rect">
            <a:avLst/>
          </a:prstGeom>
        </p:spPr>
      </p:pic>
    </p:spTree>
    <p:extLst>
      <p:ext uri="{BB962C8B-B14F-4D97-AF65-F5344CB8AC3E}">
        <p14:creationId xmlns:p14="http://schemas.microsoft.com/office/powerpoint/2010/main" val="302734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600"/>
                                  </p:stCondLst>
                                  <p:childTnLst>
                                    <p:animRot by="120000">
                                      <p:cBhvr>
                                        <p:cTn id="6" dur="50" fill="hold">
                                          <p:stCondLst>
                                            <p:cond delay="0"/>
                                          </p:stCondLst>
                                        </p:cTn>
                                        <p:tgtEl>
                                          <p:spTgt spid="6"/>
                                        </p:tgtEl>
                                        <p:attrNameLst>
                                          <p:attrName>r</p:attrName>
                                        </p:attrNameLst>
                                      </p:cBhvr>
                                    </p:animRot>
                                    <p:animRot by="-240000">
                                      <p:cBhvr>
                                        <p:cTn id="7" dur="100" fill="hold">
                                          <p:stCondLst>
                                            <p:cond delay="100"/>
                                          </p:stCondLst>
                                        </p:cTn>
                                        <p:tgtEl>
                                          <p:spTgt spid="6"/>
                                        </p:tgtEl>
                                        <p:attrNameLst>
                                          <p:attrName>r</p:attrName>
                                        </p:attrNameLst>
                                      </p:cBhvr>
                                    </p:animRot>
                                    <p:animRot by="240000">
                                      <p:cBhvr>
                                        <p:cTn id="8" dur="100" fill="hold">
                                          <p:stCondLst>
                                            <p:cond delay="200"/>
                                          </p:stCondLst>
                                        </p:cTn>
                                        <p:tgtEl>
                                          <p:spTgt spid="6"/>
                                        </p:tgtEl>
                                        <p:attrNameLst>
                                          <p:attrName>r</p:attrName>
                                        </p:attrNameLst>
                                      </p:cBhvr>
                                    </p:animRot>
                                    <p:animRot by="-240000">
                                      <p:cBhvr>
                                        <p:cTn id="9" dur="100" fill="hold">
                                          <p:stCondLst>
                                            <p:cond delay="300"/>
                                          </p:stCondLst>
                                        </p:cTn>
                                        <p:tgtEl>
                                          <p:spTgt spid="6"/>
                                        </p:tgtEl>
                                        <p:attrNameLst>
                                          <p:attrName>r</p:attrName>
                                        </p:attrNameLst>
                                      </p:cBhvr>
                                    </p:animRot>
                                    <p:animRot by="120000">
                                      <p:cBhvr>
                                        <p:cTn id="10" dur="100" fill="hold">
                                          <p:stCondLst>
                                            <p:cond delay="400"/>
                                          </p:stCondLst>
                                        </p:cTn>
                                        <p:tgtEl>
                                          <p:spTgt spid="6"/>
                                        </p:tgtEl>
                                        <p:attrNameLst>
                                          <p:attrName>r</p:attrName>
                                        </p:attrNameLst>
                                      </p:cBhvr>
                                    </p:animRot>
                                  </p:childTnLst>
                                </p:cTn>
                              </p:par>
                            </p:childTnLst>
                          </p:cTn>
                        </p:par>
                        <p:par>
                          <p:cTn id="11" fill="hold">
                            <p:stCondLst>
                              <p:cond delay="1100"/>
                            </p:stCondLst>
                            <p:childTnLst>
                              <p:par>
                                <p:cTn id="12" presetID="32" presetClass="emph" presetSubtype="0" fill="hold" nodeType="afterEffect">
                                  <p:stCondLst>
                                    <p:cond delay="600"/>
                                  </p:stCondLst>
                                  <p:childTnLst>
                                    <p:animRot by="120000">
                                      <p:cBhvr>
                                        <p:cTn id="13" dur="50" fill="hold">
                                          <p:stCondLst>
                                            <p:cond delay="0"/>
                                          </p:stCondLst>
                                        </p:cTn>
                                        <p:tgtEl>
                                          <p:spTgt spid="18"/>
                                        </p:tgtEl>
                                        <p:attrNameLst>
                                          <p:attrName>r</p:attrName>
                                        </p:attrNameLst>
                                      </p:cBhvr>
                                    </p:animRot>
                                    <p:animRot by="-240000">
                                      <p:cBhvr>
                                        <p:cTn id="14" dur="100" fill="hold">
                                          <p:stCondLst>
                                            <p:cond delay="100"/>
                                          </p:stCondLst>
                                        </p:cTn>
                                        <p:tgtEl>
                                          <p:spTgt spid="18"/>
                                        </p:tgtEl>
                                        <p:attrNameLst>
                                          <p:attrName>r</p:attrName>
                                        </p:attrNameLst>
                                      </p:cBhvr>
                                    </p:animRot>
                                    <p:animRot by="240000">
                                      <p:cBhvr>
                                        <p:cTn id="15" dur="100" fill="hold">
                                          <p:stCondLst>
                                            <p:cond delay="200"/>
                                          </p:stCondLst>
                                        </p:cTn>
                                        <p:tgtEl>
                                          <p:spTgt spid="18"/>
                                        </p:tgtEl>
                                        <p:attrNameLst>
                                          <p:attrName>r</p:attrName>
                                        </p:attrNameLst>
                                      </p:cBhvr>
                                    </p:animRot>
                                    <p:animRot by="-240000">
                                      <p:cBhvr>
                                        <p:cTn id="16" dur="100" fill="hold">
                                          <p:stCondLst>
                                            <p:cond delay="300"/>
                                          </p:stCondLst>
                                        </p:cTn>
                                        <p:tgtEl>
                                          <p:spTgt spid="18"/>
                                        </p:tgtEl>
                                        <p:attrNameLst>
                                          <p:attrName>r</p:attrName>
                                        </p:attrNameLst>
                                      </p:cBhvr>
                                    </p:animRot>
                                    <p:animRot by="120000">
                                      <p:cBhvr>
                                        <p:cTn id="17" dur="100" fill="hold">
                                          <p:stCondLst>
                                            <p:cond delay="400"/>
                                          </p:stCondLst>
                                        </p:cTn>
                                        <p:tgtEl>
                                          <p:spTgt spid="18"/>
                                        </p:tgtEl>
                                        <p:attrNameLst>
                                          <p:attrName>r</p:attrName>
                                        </p:attrNameLst>
                                      </p:cBhvr>
                                    </p:animRot>
                                  </p:childTnLst>
                                </p:cTn>
                              </p:par>
                            </p:childTnLst>
                          </p:cTn>
                        </p:par>
                        <p:par>
                          <p:cTn id="18" fill="hold">
                            <p:stCondLst>
                              <p:cond delay="2200"/>
                            </p:stCondLst>
                            <p:childTnLst>
                              <p:par>
                                <p:cTn id="19" presetID="32" presetClass="emph" presetSubtype="0" fill="hold" nodeType="afterEffect">
                                  <p:stCondLst>
                                    <p:cond delay="600"/>
                                  </p:stCondLst>
                                  <p:childTnLst>
                                    <p:animRot by="120000">
                                      <p:cBhvr>
                                        <p:cTn id="20" dur="50" fill="hold">
                                          <p:stCondLst>
                                            <p:cond delay="0"/>
                                          </p:stCondLst>
                                        </p:cTn>
                                        <p:tgtEl>
                                          <p:spTgt spid="30"/>
                                        </p:tgtEl>
                                        <p:attrNameLst>
                                          <p:attrName>r</p:attrName>
                                        </p:attrNameLst>
                                      </p:cBhvr>
                                    </p:animRot>
                                    <p:animRot by="-240000">
                                      <p:cBhvr>
                                        <p:cTn id="21" dur="100" fill="hold">
                                          <p:stCondLst>
                                            <p:cond delay="100"/>
                                          </p:stCondLst>
                                        </p:cTn>
                                        <p:tgtEl>
                                          <p:spTgt spid="30"/>
                                        </p:tgtEl>
                                        <p:attrNameLst>
                                          <p:attrName>r</p:attrName>
                                        </p:attrNameLst>
                                      </p:cBhvr>
                                    </p:animRot>
                                    <p:animRot by="240000">
                                      <p:cBhvr>
                                        <p:cTn id="22" dur="100" fill="hold">
                                          <p:stCondLst>
                                            <p:cond delay="200"/>
                                          </p:stCondLst>
                                        </p:cTn>
                                        <p:tgtEl>
                                          <p:spTgt spid="30"/>
                                        </p:tgtEl>
                                        <p:attrNameLst>
                                          <p:attrName>r</p:attrName>
                                        </p:attrNameLst>
                                      </p:cBhvr>
                                    </p:animRot>
                                    <p:animRot by="-240000">
                                      <p:cBhvr>
                                        <p:cTn id="23" dur="100" fill="hold">
                                          <p:stCondLst>
                                            <p:cond delay="300"/>
                                          </p:stCondLst>
                                        </p:cTn>
                                        <p:tgtEl>
                                          <p:spTgt spid="30"/>
                                        </p:tgtEl>
                                        <p:attrNameLst>
                                          <p:attrName>r</p:attrName>
                                        </p:attrNameLst>
                                      </p:cBhvr>
                                    </p:animRot>
                                    <p:animRot by="120000">
                                      <p:cBhvr>
                                        <p:cTn id="24" dur="100" fill="hold">
                                          <p:stCondLst>
                                            <p:cond delay="400"/>
                                          </p:stCondLst>
                                        </p:cTn>
                                        <p:tgtEl>
                                          <p:spTgt spid="30"/>
                                        </p:tgtEl>
                                        <p:attrNameLst>
                                          <p:attrName>r</p:attrName>
                                        </p:attrNameLst>
                                      </p:cBhvr>
                                    </p:animRot>
                                  </p:childTnLst>
                                </p:cTn>
                              </p:par>
                            </p:childTnLst>
                          </p:cTn>
                        </p:par>
                        <p:par>
                          <p:cTn id="25" fill="hold">
                            <p:stCondLst>
                              <p:cond delay="3300"/>
                            </p:stCondLst>
                            <p:childTnLst>
                              <p:par>
                                <p:cTn id="26" presetID="32" presetClass="emph" presetSubtype="0" fill="hold" nodeType="afterEffect">
                                  <p:stCondLst>
                                    <p:cond delay="600"/>
                                  </p:stCondLst>
                                  <p:childTnLst>
                                    <p:animRot by="120000">
                                      <p:cBhvr>
                                        <p:cTn id="27" dur="50" fill="hold">
                                          <p:stCondLst>
                                            <p:cond delay="0"/>
                                          </p:stCondLst>
                                        </p:cTn>
                                        <p:tgtEl>
                                          <p:spTgt spid="56"/>
                                        </p:tgtEl>
                                        <p:attrNameLst>
                                          <p:attrName>r</p:attrName>
                                        </p:attrNameLst>
                                      </p:cBhvr>
                                    </p:animRot>
                                    <p:animRot by="-240000">
                                      <p:cBhvr>
                                        <p:cTn id="28" dur="100" fill="hold">
                                          <p:stCondLst>
                                            <p:cond delay="100"/>
                                          </p:stCondLst>
                                        </p:cTn>
                                        <p:tgtEl>
                                          <p:spTgt spid="56"/>
                                        </p:tgtEl>
                                        <p:attrNameLst>
                                          <p:attrName>r</p:attrName>
                                        </p:attrNameLst>
                                      </p:cBhvr>
                                    </p:animRot>
                                    <p:animRot by="240000">
                                      <p:cBhvr>
                                        <p:cTn id="29" dur="100" fill="hold">
                                          <p:stCondLst>
                                            <p:cond delay="200"/>
                                          </p:stCondLst>
                                        </p:cTn>
                                        <p:tgtEl>
                                          <p:spTgt spid="56"/>
                                        </p:tgtEl>
                                        <p:attrNameLst>
                                          <p:attrName>r</p:attrName>
                                        </p:attrNameLst>
                                      </p:cBhvr>
                                    </p:animRot>
                                    <p:animRot by="-240000">
                                      <p:cBhvr>
                                        <p:cTn id="30" dur="100" fill="hold">
                                          <p:stCondLst>
                                            <p:cond delay="300"/>
                                          </p:stCondLst>
                                        </p:cTn>
                                        <p:tgtEl>
                                          <p:spTgt spid="56"/>
                                        </p:tgtEl>
                                        <p:attrNameLst>
                                          <p:attrName>r</p:attrName>
                                        </p:attrNameLst>
                                      </p:cBhvr>
                                    </p:animRot>
                                    <p:animRot by="120000">
                                      <p:cBhvr>
                                        <p:cTn id="31" dur="100" fill="hold">
                                          <p:stCondLst>
                                            <p:cond delay="400"/>
                                          </p:stCondLst>
                                        </p:cTn>
                                        <p:tgtEl>
                                          <p:spTgt spid="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275840"/>
            <a:ext cx="8229600" cy="706199"/>
          </a:xfrm>
        </p:spPr>
        <p:txBody>
          <a:bodyPr>
            <a:normAutofit/>
          </a:bodyPr>
          <a:lstStyle/>
          <a:p>
            <a:r>
              <a:rPr lang="en-US" sz="3200" dirty="0">
                <a:solidFill>
                  <a:srgbClr val="FF0000"/>
                </a:solidFill>
              </a:rPr>
              <a:t>Solution for Current Paper Records</a:t>
            </a:r>
          </a:p>
        </p:txBody>
      </p:sp>
      <p:sp>
        <p:nvSpPr>
          <p:cNvPr id="3" name="Content Placeholder 2"/>
          <p:cNvSpPr>
            <a:spLocks noGrp="1"/>
          </p:cNvSpPr>
          <p:nvPr>
            <p:ph idx="1"/>
          </p:nvPr>
        </p:nvSpPr>
        <p:spPr>
          <a:xfrm>
            <a:off x="357809" y="1282148"/>
            <a:ext cx="11224591" cy="4774095"/>
          </a:xfrm>
        </p:spPr>
        <p:txBody>
          <a:bodyPr>
            <a:normAutofit fontScale="92500" lnSpcReduction="10000"/>
          </a:bodyPr>
          <a:lstStyle/>
          <a:p>
            <a:pPr marL="0" indent="0">
              <a:buNone/>
            </a:pPr>
            <a:r>
              <a:rPr lang="en-US" sz="2000" dirty="0"/>
              <a:t>If you elected Solution 2, below are the steps for planning how to implement.</a:t>
            </a:r>
            <a:endParaRPr lang="en-US" sz="2000" u="sng" dirty="0"/>
          </a:p>
          <a:p>
            <a:pPr>
              <a:buBlip>
                <a:blip r:embed="rId2"/>
              </a:buBlip>
            </a:pPr>
            <a:r>
              <a:rPr lang="en-US" sz="2000" u="sng" dirty="0"/>
              <a:t>Solution 2 Planning:</a:t>
            </a:r>
          </a:p>
          <a:p>
            <a:pPr lvl="1">
              <a:buBlip>
                <a:blip r:embed="rId2"/>
              </a:buBlip>
            </a:pPr>
            <a:r>
              <a:rPr lang="en-US" sz="2000" dirty="0"/>
              <a:t>How many boxes/filing cabinet drawers do you currently wish to access on YF?</a:t>
            </a:r>
          </a:p>
          <a:p>
            <a:pPr lvl="1">
              <a:buBlip>
                <a:blip r:embed="rId2"/>
              </a:buBlip>
            </a:pPr>
            <a:r>
              <a:rPr lang="en-US" sz="2000" dirty="0"/>
              <a:t>Which ones of those are the most critical (the ones your team accesses documents from the most)?</a:t>
            </a:r>
          </a:p>
          <a:p>
            <a:pPr lvl="1">
              <a:buBlip>
                <a:blip r:embed="rId2"/>
              </a:buBlip>
            </a:pPr>
            <a:r>
              <a:rPr lang="en-US" sz="2000" dirty="0"/>
              <a:t>How many staff members do you have that can help with uploading?</a:t>
            </a:r>
          </a:p>
          <a:p>
            <a:pPr lvl="1">
              <a:buBlip>
                <a:blip r:embed="rId2"/>
              </a:buBlip>
            </a:pPr>
            <a:r>
              <a:rPr lang="en-US" sz="2000" dirty="0"/>
              <a:t>What is the timeframe you would like it completed in?</a:t>
            </a:r>
          </a:p>
          <a:p>
            <a:pPr marL="457200" lvl="1" indent="0">
              <a:buNone/>
            </a:pPr>
            <a:endParaRPr lang="en-US" sz="2000" dirty="0"/>
          </a:p>
          <a:p>
            <a:pPr lvl="1">
              <a:buBlip>
                <a:blip r:embed="rId2"/>
              </a:buBlip>
            </a:pPr>
            <a:endParaRPr lang="en-US" sz="2000" dirty="0"/>
          </a:p>
          <a:p>
            <a:pPr lvl="1">
              <a:buBlip>
                <a:blip r:embed="rId2"/>
              </a:buBlip>
            </a:pPr>
            <a:endParaRPr lang="en-US" sz="2000" dirty="0"/>
          </a:p>
          <a:p>
            <a:pPr lvl="1">
              <a:buBlip>
                <a:blip r:embed="rId2"/>
              </a:buBlip>
            </a:pPr>
            <a:endParaRPr lang="en-US" sz="2000" dirty="0"/>
          </a:p>
          <a:p>
            <a:pPr lvl="1">
              <a:buBlip>
                <a:blip r:embed="rId2"/>
              </a:buBlip>
            </a:pPr>
            <a:endParaRPr lang="en-US" sz="2000" dirty="0"/>
          </a:p>
          <a:p>
            <a:pPr marL="457200" lvl="1" indent="0">
              <a:buNone/>
            </a:pPr>
            <a:endParaRPr lang="en-US" sz="2000" dirty="0"/>
          </a:p>
          <a:p>
            <a:pPr lvl="1">
              <a:buBlip>
                <a:blip r:embed="rId2"/>
              </a:buBlip>
            </a:pPr>
            <a:r>
              <a:rPr lang="en-US" b="1" dirty="0"/>
              <a:t>Each staff member should upload</a:t>
            </a:r>
            <a:r>
              <a:rPr lang="en-US" b="1" dirty="0">
                <a:solidFill>
                  <a:srgbClr val="FF0000"/>
                </a:solidFill>
              </a:rPr>
              <a:t> </a:t>
            </a:r>
            <a:r>
              <a:rPr lang="en-US" b="1" u="sng" dirty="0">
                <a:solidFill>
                  <a:srgbClr val="FF0000"/>
                </a:solidFill>
              </a:rPr>
              <a:t>4</a:t>
            </a:r>
            <a:r>
              <a:rPr lang="en-US" b="1" dirty="0">
                <a:solidFill>
                  <a:srgbClr val="FF0000"/>
                </a:solidFill>
              </a:rPr>
              <a:t> </a:t>
            </a:r>
            <a:r>
              <a:rPr lang="en-US" b="1" dirty="0"/>
              <a:t>boxes/drawers each week for </a:t>
            </a:r>
            <a:r>
              <a:rPr lang="en-US" b="1" u="sng" dirty="0">
                <a:solidFill>
                  <a:srgbClr val="FF0000"/>
                </a:solidFill>
              </a:rPr>
              <a:t>24</a:t>
            </a:r>
            <a:r>
              <a:rPr lang="en-US" b="1" dirty="0"/>
              <a:t> weeks into Pre-YellowFolder.</a:t>
            </a:r>
          </a:p>
          <a:p>
            <a:pPr lvl="1">
              <a:buBlip>
                <a:blip r:embed="rId2"/>
              </a:buBlip>
            </a:pPr>
            <a:endParaRPr lang="en-US" sz="2000" dirty="0"/>
          </a:p>
          <a:p>
            <a:pPr lvl="1">
              <a:buBlip>
                <a:blip r:embed="rId2"/>
              </a:buBlip>
            </a:pPr>
            <a:endParaRPr lang="en-US" sz="2000" dirty="0"/>
          </a:p>
          <a:p>
            <a:pPr marL="457200" lvl="1" indent="0">
              <a:buNone/>
            </a:pPr>
            <a:endParaRPr lang="en-US" sz="600" dirty="0"/>
          </a:p>
        </p:txBody>
      </p:sp>
      <p:sp>
        <p:nvSpPr>
          <p:cNvPr id="9" name="Footer Placeholder 8"/>
          <p:cNvSpPr>
            <a:spLocks noGrp="1"/>
          </p:cNvSpPr>
          <p:nvPr>
            <p:ph type="ftr" sz="quarter" idx="11"/>
          </p:nvPr>
        </p:nvSpPr>
        <p:spPr/>
        <p:txBody>
          <a:bodyPr/>
          <a:lstStyle/>
          <a:p>
            <a:r>
              <a:rPr lang="en-US" dirty="0"/>
              <a:t>© YellowFolder, LLC, All Rights Reserved.</a:t>
            </a:r>
          </a:p>
        </p:txBody>
      </p:sp>
      <p:sp>
        <p:nvSpPr>
          <p:cNvPr id="10" name="Slide Number Placeholder 9"/>
          <p:cNvSpPr>
            <a:spLocks noGrp="1"/>
          </p:cNvSpPr>
          <p:nvPr>
            <p:ph type="sldNum" sz="quarter" idx="12"/>
          </p:nvPr>
        </p:nvSpPr>
        <p:spPr/>
        <p:txBody>
          <a:bodyPr/>
          <a:lstStyle/>
          <a:p>
            <a:fld id="{B996A9E8-C934-7647-B79C-6F431D92E0EB}" type="slidenum">
              <a:rPr lang="en-US" smtClean="0"/>
              <a:t>11</a:t>
            </a:fld>
            <a:endParaRPr lang="en-US" dirty="0"/>
          </a:p>
        </p:txBody>
      </p:sp>
      <p:graphicFrame>
        <p:nvGraphicFramePr>
          <p:cNvPr id="6" name="Diagram 5">
            <a:extLst>
              <a:ext uri="{FF2B5EF4-FFF2-40B4-BE49-F238E27FC236}">
                <a16:creationId xmlns:a16="http://schemas.microsoft.com/office/drawing/2014/main" id="{438E4D9B-C282-49D7-9F8B-5E2BC9A65012}"/>
              </a:ext>
            </a:extLst>
          </p:cNvPr>
          <p:cNvGraphicFramePr/>
          <p:nvPr>
            <p:extLst>
              <p:ext uri="{D42A27DB-BD31-4B8C-83A1-F6EECF244321}">
                <p14:modId xmlns:p14="http://schemas.microsoft.com/office/powerpoint/2010/main" val="463171872"/>
              </p:ext>
            </p:extLst>
          </p:nvPr>
        </p:nvGraphicFramePr>
        <p:xfrm>
          <a:off x="1653209" y="3429000"/>
          <a:ext cx="7812157" cy="12505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9566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ssolve">
                                      <p:cBhvr>
                                        <p:cTn id="18" dur="500"/>
                                        <p:tgtEl>
                                          <p:spTgt spid="3">
                                            <p:txEl>
                                              <p:pRg st="3" end="3"/>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dissolve">
                                      <p:cBhvr>
                                        <p:cTn id="21" dur="500"/>
                                        <p:tgtEl>
                                          <p:spTgt spid="3">
                                            <p:txEl>
                                              <p:pRg st="4" end="4"/>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dissolve">
                                      <p:cBhvr>
                                        <p:cTn id="24" dur="500"/>
                                        <p:tgtEl>
                                          <p:spTgt spid="3">
                                            <p:txEl>
                                              <p:pRg st="5" end="5"/>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animEffect transition="in" filter="dissolve">
                                      <p:cBhvr>
                                        <p:cTn id="2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2002F-B855-4B77-A11F-0A5E8AAAF279}"/>
              </a:ext>
            </a:extLst>
          </p:cNvPr>
          <p:cNvSpPr>
            <a:spLocks noGrp="1"/>
          </p:cNvSpPr>
          <p:nvPr>
            <p:ph type="title"/>
          </p:nvPr>
        </p:nvSpPr>
        <p:spPr>
          <a:xfrm>
            <a:off x="629479" y="302917"/>
            <a:ext cx="7703127" cy="695180"/>
          </a:xfrm>
        </p:spPr>
        <p:txBody>
          <a:bodyPr>
            <a:normAutofit/>
          </a:bodyPr>
          <a:lstStyle/>
          <a:p>
            <a:r>
              <a:rPr lang="en-US" sz="3200" dirty="0">
                <a:solidFill>
                  <a:srgbClr val="FF0000"/>
                </a:solidFill>
              </a:rPr>
              <a:t>Solution for Current Paper Records</a:t>
            </a:r>
          </a:p>
        </p:txBody>
      </p:sp>
      <p:sp>
        <p:nvSpPr>
          <p:cNvPr id="3" name="Content Placeholder 2">
            <a:extLst>
              <a:ext uri="{FF2B5EF4-FFF2-40B4-BE49-F238E27FC236}">
                <a16:creationId xmlns:a16="http://schemas.microsoft.com/office/drawing/2014/main" id="{B320704C-64DC-4BAF-909B-B9AA35ED086E}"/>
              </a:ext>
            </a:extLst>
          </p:cNvPr>
          <p:cNvSpPr>
            <a:spLocks noGrp="1"/>
          </p:cNvSpPr>
          <p:nvPr>
            <p:ph idx="1"/>
          </p:nvPr>
        </p:nvSpPr>
        <p:spPr>
          <a:xfrm>
            <a:off x="198783" y="1180663"/>
            <a:ext cx="11512825" cy="5358251"/>
          </a:xfrm>
        </p:spPr>
        <p:txBody>
          <a:bodyPr>
            <a:normAutofit fontScale="77500" lnSpcReduction="20000"/>
          </a:bodyPr>
          <a:lstStyle/>
          <a:p>
            <a:pPr lvl="1">
              <a:buBlip>
                <a:blip r:embed="rId2"/>
              </a:buBlip>
            </a:pPr>
            <a:r>
              <a:rPr lang="en-US" u="sng" dirty="0"/>
              <a:t>Solution 2 Planning, continued:</a:t>
            </a:r>
          </a:p>
          <a:p>
            <a:pPr lvl="2">
              <a:buBlip>
                <a:blip r:embed="rId2"/>
              </a:buBlip>
            </a:pPr>
            <a:r>
              <a:rPr lang="en-US" dirty="0"/>
              <a:t>Process for sending electronic boxes</a:t>
            </a:r>
          </a:p>
          <a:p>
            <a:pPr lvl="3">
              <a:buBlip>
                <a:blip r:embed="rId2"/>
              </a:buBlip>
            </a:pPr>
            <a:r>
              <a:rPr lang="en-US" dirty="0"/>
              <a:t>Prepare box/drawer by removing staples, paperclips, folders and organizing</a:t>
            </a:r>
          </a:p>
          <a:p>
            <a:pPr lvl="3">
              <a:buBlip>
                <a:blip r:embed="rId2"/>
              </a:buBlip>
            </a:pPr>
            <a:r>
              <a:rPr lang="en-US" dirty="0"/>
              <a:t>Scan entire box/drawer stack of documents</a:t>
            </a:r>
          </a:p>
          <a:p>
            <a:pPr lvl="3">
              <a:buBlip>
                <a:blip r:embed="rId2"/>
              </a:buBlip>
            </a:pPr>
            <a:r>
              <a:rPr lang="en-US" dirty="0"/>
              <a:t>Save the pdf and title it specifically by providing the following index information:</a:t>
            </a:r>
          </a:p>
          <a:p>
            <a:pPr lvl="1">
              <a:buFont typeface="Wingdings" panose="05000000000000000000" pitchFamily="2" charset="2"/>
              <a:buChar char="ü"/>
            </a:pPr>
            <a:r>
              <a:rPr lang="en-US" sz="2100" b="1" dirty="0"/>
              <a:t>Box Number:</a:t>
            </a:r>
            <a:r>
              <a:rPr lang="en-US" sz="2100" dirty="0"/>
              <a:t> 1,2,3,200</a:t>
            </a:r>
          </a:p>
          <a:p>
            <a:pPr lvl="1">
              <a:buFont typeface="Wingdings" panose="05000000000000000000" pitchFamily="2" charset="2"/>
              <a:buChar char="ü"/>
            </a:pPr>
            <a:r>
              <a:rPr lang="en-US" sz="2100" b="1" dirty="0"/>
              <a:t>District: </a:t>
            </a:r>
            <a:r>
              <a:rPr lang="en-US" sz="2100" dirty="0"/>
              <a:t>Anytown ISD</a:t>
            </a:r>
          </a:p>
          <a:p>
            <a:pPr lvl="1">
              <a:buFont typeface="Wingdings" panose="05000000000000000000" pitchFamily="2" charset="2"/>
              <a:buChar char="ü"/>
            </a:pPr>
            <a:r>
              <a:rPr lang="en-US" sz="2100" b="1" dirty="0"/>
              <a:t>Campus</a:t>
            </a:r>
            <a:r>
              <a:rPr lang="en-US" sz="2100" dirty="0"/>
              <a:t>: (“Anytown Elementary-storage room 1”, “Anytown Elementary- storage room 2”, “Anytown Middle school-vault”, etc.)</a:t>
            </a:r>
          </a:p>
          <a:p>
            <a:pPr lvl="1">
              <a:buFont typeface="Wingdings" panose="05000000000000000000" pitchFamily="2" charset="2"/>
              <a:buChar char="ü"/>
            </a:pPr>
            <a:r>
              <a:rPr lang="en-US" sz="2100" b="1" dirty="0"/>
              <a:t>Record Series</a:t>
            </a:r>
            <a:r>
              <a:rPr lang="en-US" sz="2100" dirty="0"/>
              <a:t>: (SR, SPED, HR, ADMIN)</a:t>
            </a:r>
          </a:p>
          <a:p>
            <a:pPr lvl="1">
              <a:buFont typeface="Wingdings" panose="05000000000000000000" pitchFamily="2" charset="2"/>
              <a:buChar char="ü"/>
            </a:pPr>
            <a:r>
              <a:rPr lang="en-US" sz="2100" b="1" dirty="0"/>
              <a:t>Box Description</a:t>
            </a:r>
            <a:r>
              <a:rPr lang="en-US" sz="2100" dirty="0"/>
              <a:t>: (“Cumulative Folders – Active or Archive” which is what we usually see, “Medical Records” if they had them separately, “Transcripts” if they kept those separately, “SPED Folder”, etc.…)</a:t>
            </a:r>
          </a:p>
          <a:p>
            <a:pPr lvl="1">
              <a:buFont typeface="Wingdings" panose="05000000000000000000" pitchFamily="2" charset="2"/>
              <a:buChar char="ü"/>
            </a:pPr>
            <a:r>
              <a:rPr lang="en-US" sz="2100" b="1" dirty="0"/>
              <a:t>Date or Alpha Range within the Box</a:t>
            </a:r>
            <a:r>
              <a:rPr lang="en-US" sz="2100" dirty="0"/>
              <a:t>: (“Anderson-Branson”, “Carson-Daily”, or “Grad year 1999 box 1”, or “Birth Year 1983 Jan-Jun”, etc.)</a:t>
            </a:r>
          </a:p>
          <a:p>
            <a:pPr lvl="3">
              <a:buBlip>
                <a:blip r:embed="rId2"/>
              </a:buBlip>
            </a:pPr>
            <a:r>
              <a:rPr lang="en-US" dirty="0"/>
              <a:t>Request a secure file transfer (SFTP) link from YellowFolder from Support</a:t>
            </a:r>
          </a:p>
          <a:p>
            <a:pPr lvl="3">
              <a:buBlip>
                <a:blip r:embed="rId2"/>
              </a:buBlip>
            </a:pPr>
            <a:r>
              <a:rPr lang="en-US" dirty="0"/>
              <a:t>Send us your electronic box via the SFTP</a:t>
            </a:r>
          </a:p>
          <a:p>
            <a:pPr lvl="3">
              <a:buBlip>
                <a:blip r:embed="rId2"/>
              </a:buBlip>
            </a:pPr>
            <a:r>
              <a:rPr lang="en-US" dirty="0"/>
              <a:t>Once the electronic box is completed, we will notify and train your staff to search your new boxes</a:t>
            </a:r>
          </a:p>
          <a:p>
            <a:pPr marL="0" indent="0">
              <a:buNone/>
            </a:pPr>
            <a:endParaRPr lang="en-US" dirty="0"/>
          </a:p>
        </p:txBody>
      </p:sp>
      <p:sp>
        <p:nvSpPr>
          <p:cNvPr id="4" name="Footer Placeholder 3">
            <a:extLst>
              <a:ext uri="{FF2B5EF4-FFF2-40B4-BE49-F238E27FC236}">
                <a16:creationId xmlns:a16="http://schemas.microsoft.com/office/drawing/2014/main" id="{95C09631-05F7-4E21-B3D4-47E231CCFA46}"/>
              </a:ext>
            </a:extLst>
          </p:cNvPr>
          <p:cNvSpPr>
            <a:spLocks noGrp="1"/>
          </p:cNvSpPr>
          <p:nvPr>
            <p:ph type="ftr" sz="quarter" idx="11"/>
          </p:nvPr>
        </p:nvSpPr>
        <p:spPr/>
        <p:txBody>
          <a:bodyPr/>
          <a:lstStyle/>
          <a:p>
            <a:r>
              <a:rPr lang="en-US" dirty="0"/>
              <a:t>© YellowFolder, LLC, All Rights Reserved.</a:t>
            </a:r>
          </a:p>
        </p:txBody>
      </p:sp>
      <p:sp>
        <p:nvSpPr>
          <p:cNvPr id="5" name="Slide Number Placeholder 4">
            <a:extLst>
              <a:ext uri="{FF2B5EF4-FFF2-40B4-BE49-F238E27FC236}">
                <a16:creationId xmlns:a16="http://schemas.microsoft.com/office/drawing/2014/main" id="{018F9061-5CF8-4982-A0FD-EFC7275F536A}"/>
              </a:ext>
            </a:extLst>
          </p:cNvPr>
          <p:cNvSpPr>
            <a:spLocks noGrp="1"/>
          </p:cNvSpPr>
          <p:nvPr>
            <p:ph type="sldNum" sz="quarter" idx="12"/>
          </p:nvPr>
        </p:nvSpPr>
        <p:spPr/>
        <p:txBody>
          <a:bodyPr/>
          <a:lstStyle/>
          <a:p>
            <a:fld id="{B996A9E8-C934-7647-B79C-6F431D92E0EB}" type="slidenum">
              <a:rPr lang="en-US" smtClean="0"/>
              <a:t>12</a:t>
            </a:fld>
            <a:endParaRPr lang="en-US" dirty="0"/>
          </a:p>
        </p:txBody>
      </p:sp>
    </p:spTree>
    <p:extLst>
      <p:ext uri="{BB962C8B-B14F-4D97-AF65-F5344CB8AC3E}">
        <p14:creationId xmlns:p14="http://schemas.microsoft.com/office/powerpoint/2010/main" val="10320040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354152"/>
            <a:ext cx="8229600" cy="706199"/>
          </a:xfrm>
        </p:spPr>
        <p:txBody>
          <a:bodyPr>
            <a:normAutofit/>
          </a:bodyPr>
          <a:lstStyle/>
          <a:p>
            <a:r>
              <a:rPr lang="en-US" sz="3200" dirty="0">
                <a:solidFill>
                  <a:srgbClr val="FF0000"/>
                </a:solidFill>
              </a:rPr>
              <a:t>Solution for Current Paper Records</a:t>
            </a:r>
          </a:p>
        </p:txBody>
      </p:sp>
      <p:sp>
        <p:nvSpPr>
          <p:cNvPr id="3" name="Content Placeholder 2"/>
          <p:cNvSpPr>
            <a:spLocks noGrp="1"/>
          </p:cNvSpPr>
          <p:nvPr>
            <p:ph idx="1"/>
          </p:nvPr>
        </p:nvSpPr>
        <p:spPr>
          <a:xfrm>
            <a:off x="327991" y="1212574"/>
            <a:ext cx="11539331" cy="4979504"/>
          </a:xfrm>
        </p:spPr>
        <p:txBody>
          <a:bodyPr>
            <a:normAutofit fontScale="92500"/>
          </a:bodyPr>
          <a:lstStyle/>
          <a:p>
            <a:pPr marL="0" indent="0">
              <a:buNone/>
            </a:pPr>
            <a:r>
              <a:rPr lang="en-US" sz="2200" dirty="0"/>
              <a:t>If you elected Solution 3, below are the steps for planning how to implement.</a:t>
            </a:r>
            <a:endParaRPr lang="en-US" sz="2200" u="sng" dirty="0"/>
          </a:p>
          <a:p>
            <a:pPr>
              <a:buBlip>
                <a:blip r:embed="rId2"/>
              </a:buBlip>
            </a:pPr>
            <a:r>
              <a:rPr lang="en-US" sz="2200" u="sng" dirty="0"/>
              <a:t>Solution 3 Planning:</a:t>
            </a:r>
          </a:p>
          <a:p>
            <a:pPr lvl="1">
              <a:buBlip>
                <a:blip r:embed="rId2"/>
              </a:buBlip>
            </a:pPr>
            <a:r>
              <a:rPr lang="en-US" sz="2200" dirty="0"/>
              <a:t>How many paper folders do you currently wish to access on YF?</a:t>
            </a:r>
          </a:p>
          <a:p>
            <a:pPr lvl="1">
              <a:buBlip>
                <a:blip r:embed="rId2"/>
              </a:buBlip>
            </a:pPr>
            <a:r>
              <a:rPr lang="en-US" sz="2200" dirty="0"/>
              <a:t>Which ones of those are the most critical (the ones your team accesses documents from the most)?</a:t>
            </a:r>
          </a:p>
          <a:p>
            <a:pPr lvl="1">
              <a:buBlip>
                <a:blip r:embed="rId2"/>
              </a:buBlip>
            </a:pPr>
            <a:r>
              <a:rPr lang="en-US" sz="2200" dirty="0"/>
              <a:t>How many staff members do you have that can help with uploading?</a:t>
            </a:r>
          </a:p>
          <a:p>
            <a:pPr lvl="1">
              <a:buBlip>
                <a:blip r:embed="rId2"/>
              </a:buBlip>
            </a:pPr>
            <a:r>
              <a:rPr lang="en-US" sz="2200" dirty="0"/>
              <a:t>What is the timeframe you would like it completed in?</a:t>
            </a:r>
            <a:endParaRPr lang="en-US" sz="2000" dirty="0"/>
          </a:p>
          <a:p>
            <a:pPr lvl="1">
              <a:buBlip>
                <a:blip r:embed="rId2"/>
              </a:buBlip>
            </a:pPr>
            <a:endParaRPr lang="en-US" sz="2000" dirty="0"/>
          </a:p>
          <a:p>
            <a:pPr lvl="1">
              <a:buBlip>
                <a:blip r:embed="rId2"/>
              </a:buBlip>
            </a:pPr>
            <a:endParaRPr lang="en-US" sz="2000" dirty="0"/>
          </a:p>
          <a:p>
            <a:pPr lvl="1">
              <a:buBlip>
                <a:blip r:embed="rId2"/>
              </a:buBlip>
            </a:pPr>
            <a:endParaRPr lang="en-US" sz="2000" dirty="0"/>
          </a:p>
          <a:p>
            <a:pPr lvl="1">
              <a:buBlip>
                <a:blip r:embed="rId2"/>
              </a:buBlip>
            </a:pPr>
            <a:endParaRPr lang="en-US" sz="2000" dirty="0"/>
          </a:p>
          <a:p>
            <a:pPr marL="457200" lvl="1" indent="0">
              <a:buNone/>
            </a:pPr>
            <a:endParaRPr lang="en-US" sz="2000" dirty="0"/>
          </a:p>
          <a:p>
            <a:pPr lvl="1">
              <a:buBlip>
                <a:blip r:embed="rId2"/>
              </a:buBlip>
            </a:pPr>
            <a:r>
              <a:rPr lang="en-US" b="1" dirty="0"/>
              <a:t>Each staff member should upload</a:t>
            </a:r>
            <a:r>
              <a:rPr lang="en-US" b="1" dirty="0">
                <a:solidFill>
                  <a:srgbClr val="FF0000"/>
                </a:solidFill>
              </a:rPr>
              <a:t> </a:t>
            </a:r>
            <a:r>
              <a:rPr lang="en-US" b="1" u="sng" dirty="0">
                <a:solidFill>
                  <a:srgbClr val="FF0000"/>
                </a:solidFill>
              </a:rPr>
              <a:t>4</a:t>
            </a:r>
            <a:r>
              <a:rPr lang="en-US" b="1" dirty="0">
                <a:solidFill>
                  <a:srgbClr val="FF0000"/>
                </a:solidFill>
              </a:rPr>
              <a:t> </a:t>
            </a:r>
            <a:r>
              <a:rPr lang="en-US" b="1" dirty="0"/>
              <a:t>folders each week for </a:t>
            </a:r>
            <a:r>
              <a:rPr lang="en-US" b="1" u="sng" dirty="0">
                <a:solidFill>
                  <a:srgbClr val="FF0000"/>
                </a:solidFill>
              </a:rPr>
              <a:t>24</a:t>
            </a:r>
            <a:r>
              <a:rPr lang="en-US" b="1" dirty="0"/>
              <a:t> weeks into Pre-YellowFolder.</a:t>
            </a:r>
          </a:p>
          <a:p>
            <a:pPr lvl="1">
              <a:buBlip>
                <a:blip r:embed="rId2"/>
              </a:buBlip>
            </a:pPr>
            <a:endParaRPr lang="en-US" sz="2000" dirty="0"/>
          </a:p>
          <a:p>
            <a:pPr lvl="1">
              <a:buBlip>
                <a:blip r:embed="rId2"/>
              </a:buBlip>
            </a:pPr>
            <a:endParaRPr lang="en-US" sz="2000" dirty="0"/>
          </a:p>
          <a:p>
            <a:pPr marL="457200" lvl="1" indent="0">
              <a:buNone/>
            </a:pPr>
            <a:endParaRPr lang="en-US" sz="600" dirty="0"/>
          </a:p>
        </p:txBody>
      </p:sp>
      <p:sp>
        <p:nvSpPr>
          <p:cNvPr id="9" name="Footer Placeholder 8"/>
          <p:cNvSpPr>
            <a:spLocks noGrp="1"/>
          </p:cNvSpPr>
          <p:nvPr>
            <p:ph type="ftr" sz="quarter" idx="11"/>
          </p:nvPr>
        </p:nvSpPr>
        <p:spPr/>
        <p:txBody>
          <a:bodyPr/>
          <a:lstStyle/>
          <a:p>
            <a:r>
              <a:rPr lang="en-US" dirty="0"/>
              <a:t>© YellowFolder, LLC, All Rights Reserved.</a:t>
            </a:r>
          </a:p>
        </p:txBody>
      </p:sp>
      <p:sp>
        <p:nvSpPr>
          <p:cNvPr id="10" name="Slide Number Placeholder 9"/>
          <p:cNvSpPr>
            <a:spLocks noGrp="1"/>
          </p:cNvSpPr>
          <p:nvPr>
            <p:ph type="sldNum" sz="quarter" idx="12"/>
          </p:nvPr>
        </p:nvSpPr>
        <p:spPr/>
        <p:txBody>
          <a:bodyPr/>
          <a:lstStyle/>
          <a:p>
            <a:fld id="{B996A9E8-C934-7647-B79C-6F431D92E0EB}" type="slidenum">
              <a:rPr lang="en-US" smtClean="0"/>
              <a:t>13</a:t>
            </a:fld>
            <a:endParaRPr lang="en-US" dirty="0"/>
          </a:p>
        </p:txBody>
      </p:sp>
      <p:graphicFrame>
        <p:nvGraphicFramePr>
          <p:cNvPr id="6" name="Diagram 5">
            <a:extLst>
              <a:ext uri="{FF2B5EF4-FFF2-40B4-BE49-F238E27FC236}">
                <a16:creationId xmlns:a16="http://schemas.microsoft.com/office/drawing/2014/main" id="{438E4D9B-C282-49D7-9F8B-5E2BC9A65012}"/>
              </a:ext>
            </a:extLst>
          </p:cNvPr>
          <p:cNvGraphicFramePr/>
          <p:nvPr>
            <p:extLst>
              <p:ext uri="{D42A27DB-BD31-4B8C-83A1-F6EECF244321}">
                <p14:modId xmlns:p14="http://schemas.microsoft.com/office/powerpoint/2010/main" val="3052240823"/>
              </p:ext>
            </p:extLst>
          </p:nvPr>
        </p:nvGraphicFramePr>
        <p:xfrm>
          <a:off x="2189921" y="3727174"/>
          <a:ext cx="7812157" cy="12505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2686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ssolve">
                                      <p:cBhvr>
                                        <p:cTn id="18" dur="500"/>
                                        <p:tgtEl>
                                          <p:spTgt spid="3">
                                            <p:txEl>
                                              <p:pRg st="3" end="3"/>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dissolve">
                                      <p:cBhvr>
                                        <p:cTn id="21" dur="500"/>
                                        <p:tgtEl>
                                          <p:spTgt spid="3">
                                            <p:txEl>
                                              <p:pRg st="4" end="4"/>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dissolve">
                                      <p:cBhvr>
                                        <p:cTn id="24" dur="500"/>
                                        <p:tgtEl>
                                          <p:spTgt spid="3">
                                            <p:txEl>
                                              <p:pRg st="5" end="5"/>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animEffect transition="in" filter="dissolve">
                                      <p:cBhvr>
                                        <p:cTn id="2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1758" y="297705"/>
            <a:ext cx="8229600" cy="706199"/>
          </a:xfrm>
        </p:spPr>
        <p:txBody>
          <a:bodyPr>
            <a:normAutofit/>
          </a:bodyPr>
          <a:lstStyle/>
          <a:p>
            <a:r>
              <a:rPr lang="en-US" sz="3200" dirty="0">
                <a:solidFill>
                  <a:srgbClr val="FF0000"/>
                </a:solidFill>
              </a:rPr>
              <a:t>Solution for Current Paper Records</a:t>
            </a:r>
          </a:p>
        </p:txBody>
      </p:sp>
      <p:sp>
        <p:nvSpPr>
          <p:cNvPr id="3" name="Content Placeholder 2"/>
          <p:cNvSpPr>
            <a:spLocks noGrp="1"/>
          </p:cNvSpPr>
          <p:nvPr>
            <p:ph idx="1"/>
          </p:nvPr>
        </p:nvSpPr>
        <p:spPr>
          <a:xfrm>
            <a:off x="801758" y="1489798"/>
            <a:ext cx="2766390" cy="4608443"/>
          </a:xfrm>
        </p:spPr>
        <p:txBody>
          <a:bodyPr>
            <a:normAutofit/>
          </a:bodyPr>
          <a:lstStyle/>
          <a:p>
            <a:pPr>
              <a:buBlip>
                <a:blip r:embed="rId2"/>
              </a:buBlip>
            </a:pPr>
            <a:r>
              <a:rPr lang="en-US" sz="2000" u="sng" dirty="0"/>
              <a:t>Solution 4 Planning:</a:t>
            </a:r>
          </a:p>
          <a:p>
            <a:pPr lvl="1">
              <a:buBlip>
                <a:blip r:embed="rId2"/>
              </a:buBlip>
            </a:pPr>
            <a:r>
              <a:rPr lang="en-US" sz="2000" dirty="0"/>
              <a:t>What option meets your needs?</a:t>
            </a:r>
          </a:p>
          <a:p>
            <a:pPr lvl="1">
              <a:buBlip>
                <a:blip r:embed="rId2"/>
              </a:buBlip>
            </a:pPr>
            <a:r>
              <a:rPr lang="en-US" sz="2000" dirty="0"/>
              <a:t>How many filing cabinets of folders do you want YF to scan for you?</a:t>
            </a:r>
          </a:p>
          <a:p>
            <a:pPr lvl="1">
              <a:buBlip>
                <a:blip r:embed="rId2"/>
              </a:buBlip>
            </a:pPr>
            <a:r>
              <a:rPr lang="en-US" sz="2000" dirty="0"/>
              <a:t>Alicia Watts contact you to give you a quote.  </a:t>
            </a:r>
          </a:p>
          <a:p>
            <a:pPr marL="457200" lvl="1" indent="0">
              <a:buNone/>
            </a:pPr>
            <a:endParaRPr lang="en-US" sz="600" dirty="0"/>
          </a:p>
        </p:txBody>
      </p:sp>
      <p:sp>
        <p:nvSpPr>
          <p:cNvPr id="9" name="Footer Placeholder 8"/>
          <p:cNvSpPr>
            <a:spLocks noGrp="1"/>
          </p:cNvSpPr>
          <p:nvPr>
            <p:ph type="ftr" sz="quarter" idx="11"/>
          </p:nvPr>
        </p:nvSpPr>
        <p:spPr/>
        <p:txBody>
          <a:bodyPr/>
          <a:lstStyle/>
          <a:p>
            <a:r>
              <a:rPr lang="en-US" dirty="0"/>
              <a:t>© YellowFolder, LLC, All Rights Reserved.</a:t>
            </a:r>
          </a:p>
        </p:txBody>
      </p:sp>
      <p:sp>
        <p:nvSpPr>
          <p:cNvPr id="10" name="Slide Number Placeholder 9"/>
          <p:cNvSpPr>
            <a:spLocks noGrp="1"/>
          </p:cNvSpPr>
          <p:nvPr>
            <p:ph type="sldNum" sz="quarter" idx="12"/>
          </p:nvPr>
        </p:nvSpPr>
        <p:spPr/>
        <p:txBody>
          <a:bodyPr/>
          <a:lstStyle/>
          <a:p>
            <a:fld id="{B996A9E8-C934-7647-B79C-6F431D92E0EB}" type="slidenum">
              <a:rPr lang="en-US" smtClean="0"/>
              <a:t>14</a:t>
            </a:fld>
            <a:endParaRPr lang="en-US" dirty="0"/>
          </a:p>
        </p:txBody>
      </p:sp>
      <p:pic>
        <p:nvPicPr>
          <p:cNvPr id="8" name="Picture 7">
            <a:extLst>
              <a:ext uri="{FF2B5EF4-FFF2-40B4-BE49-F238E27FC236}">
                <a16:creationId xmlns:a16="http://schemas.microsoft.com/office/drawing/2014/main" id="{D89C3F21-1997-44FF-89FD-F8477A2387BB}"/>
              </a:ext>
            </a:extLst>
          </p:cNvPr>
          <p:cNvPicPr>
            <a:picLocks noChangeAspect="1"/>
          </p:cNvPicPr>
          <p:nvPr/>
        </p:nvPicPr>
        <p:blipFill rotWithShape="1">
          <a:blip r:embed="rId3"/>
          <a:srcRect l="26884" t="30145" r="25115" b="12392"/>
          <a:stretch/>
        </p:blipFill>
        <p:spPr>
          <a:xfrm>
            <a:off x="4453486" y="1589786"/>
            <a:ext cx="6535839" cy="4399124"/>
          </a:xfrm>
          <a:prstGeom prst="rect">
            <a:avLst/>
          </a:prstGeom>
        </p:spPr>
      </p:pic>
      <p:sp>
        <p:nvSpPr>
          <p:cNvPr id="4" name="TextBox 3">
            <a:extLst>
              <a:ext uri="{FF2B5EF4-FFF2-40B4-BE49-F238E27FC236}">
                <a16:creationId xmlns:a16="http://schemas.microsoft.com/office/drawing/2014/main" id="{F3EE35B2-D26E-4735-81CA-40BEAB4D8B6C}"/>
              </a:ext>
            </a:extLst>
          </p:cNvPr>
          <p:cNvSpPr txBox="1"/>
          <p:nvPr/>
        </p:nvSpPr>
        <p:spPr>
          <a:xfrm>
            <a:off x="801758" y="1046796"/>
            <a:ext cx="8543929" cy="400110"/>
          </a:xfrm>
          <a:prstGeom prst="rect">
            <a:avLst/>
          </a:prstGeom>
          <a:noFill/>
        </p:spPr>
        <p:txBody>
          <a:bodyPr wrap="square" rtlCol="0">
            <a:spAutoFit/>
          </a:bodyPr>
          <a:lstStyle/>
          <a:p>
            <a:r>
              <a:rPr lang="en-US" sz="2000" dirty="0"/>
              <a:t>If you elected Solution 4, below are the steps for planning how to implement.</a:t>
            </a:r>
          </a:p>
        </p:txBody>
      </p:sp>
    </p:spTree>
    <p:extLst>
      <p:ext uri="{BB962C8B-B14F-4D97-AF65-F5344CB8AC3E}">
        <p14:creationId xmlns:p14="http://schemas.microsoft.com/office/powerpoint/2010/main" val="1958787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ssolv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72ADA-860D-4E5F-B88C-319C6535A509}"/>
              </a:ext>
            </a:extLst>
          </p:cNvPr>
          <p:cNvSpPr>
            <a:spLocks noGrp="1"/>
          </p:cNvSpPr>
          <p:nvPr>
            <p:ph type="title"/>
          </p:nvPr>
        </p:nvSpPr>
        <p:spPr/>
        <p:txBody>
          <a:bodyPr>
            <a:normAutofit/>
          </a:bodyPr>
          <a:lstStyle/>
          <a:p>
            <a:r>
              <a:rPr lang="en-US" sz="3200" dirty="0">
                <a:solidFill>
                  <a:srgbClr val="FF0000"/>
                </a:solidFill>
              </a:rPr>
              <a:t>Solution for Current Paper Records</a:t>
            </a:r>
          </a:p>
        </p:txBody>
      </p:sp>
      <p:sp>
        <p:nvSpPr>
          <p:cNvPr id="4" name="Footer Placeholder 3">
            <a:extLst>
              <a:ext uri="{FF2B5EF4-FFF2-40B4-BE49-F238E27FC236}">
                <a16:creationId xmlns:a16="http://schemas.microsoft.com/office/drawing/2014/main" id="{8B0D425C-9067-4460-BADA-29CDB44A0AC6}"/>
              </a:ext>
            </a:extLst>
          </p:cNvPr>
          <p:cNvSpPr>
            <a:spLocks noGrp="1"/>
          </p:cNvSpPr>
          <p:nvPr>
            <p:ph type="ftr" sz="quarter" idx="11"/>
          </p:nvPr>
        </p:nvSpPr>
        <p:spPr/>
        <p:txBody>
          <a:bodyPr/>
          <a:lstStyle/>
          <a:p>
            <a:r>
              <a:rPr lang="en-US" dirty="0"/>
              <a:t>© YellowFolder, LLC, All Rights Reserved.</a:t>
            </a:r>
          </a:p>
        </p:txBody>
      </p:sp>
      <p:sp>
        <p:nvSpPr>
          <p:cNvPr id="5" name="Slide Number Placeholder 4">
            <a:extLst>
              <a:ext uri="{FF2B5EF4-FFF2-40B4-BE49-F238E27FC236}">
                <a16:creationId xmlns:a16="http://schemas.microsoft.com/office/drawing/2014/main" id="{E3EB2515-46AD-44FC-BF72-5B9622308197}"/>
              </a:ext>
            </a:extLst>
          </p:cNvPr>
          <p:cNvSpPr>
            <a:spLocks noGrp="1"/>
          </p:cNvSpPr>
          <p:nvPr>
            <p:ph type="sldNum" sz="quarter" idx="12"/>
          </p:nvPr>
        </p:nvSpPr>
        <p:spPr/>
        <p:txBody>
          <a:bodyPr/>
          <a:lstStyle/>
          <a:p>
            <a:fld id="{B996A9E8-C934-7647-B79C-6F431D92E0EB}" type="slidenum">
              <a:rPr lang="en-US" smtClean="0"/>
              <a:t>15</a:t>
            </a:fld>
            <a:endParaRPr lang="en-US" dirty="0"/>
          </a:p>
        </p:txBody>
      </p:sp>
      <p:sp>
        <p:nvSpPr>
          <p:cNvPr id="6" name="Content Placeholder 2">
            <a:extLst>
              <a:ext uri="{FF2B5EF4-FFF2-40B4-BE49-F238E27FC236}">
                <a16:creationId xmlns:a16="http://schemas.microsoft.com/office/drawing/2014/main" id="{916D5CD7-35D1-49B0-9088-D39D3E2BFFB4}"/>
              </a:ext>
            </a:extLst>
          </p:cNvPr>
          <p:cNvSpPr>
            <a:spLocks noGrp="1"/>
          </p:cNvSpPr>
          <p:nvPr>
            <p:ph idx="1"/>
          </p:nvPr>
        </p:nvSpPr>
        <p:spPr>
          <a:xfrm>
            <a:off x="377687" y="1258763"/>
            <a:ext cx="11290852" cy="4808642"/>
          </a:xfrm>
        </p:spPr>
        <p:txBody>
          <a:bodyPr>
            <a:normAutofit lnSpcReduction="10000"/>
          </a:bodyPr>
          <a:lstStyle/>
          <a:p>
            <a:pPr>
              <a:buBlip>
                <a:blip r:embed="rId2"/>
              </a:buBlip>
            </a:pPr>
            <a:r>
              <a:rPr lang="en-US" sz="2100" u="sng" dirty="0"/>
              <a:t>Solution 4 Planning, continued:</a:t>
            </a:r>
          </a:p>
          <a:p>
            <a:pPr lvl="1">
              <a:buBlip>
                <a:blip r:embed="rId2"/>
              </a:buBlip>
            </a:pPr>
            <a:r>
              <a:rPr lang="en-US" sz="2100" dirty="0"/>
              <a:t>It is extremely important to properly index your boxes prior to sending to YellowFolder.  Please use the following guide:</a:t>
            </a:r>
          </a:p>
          <a:p>
            <a:pPr lvl="1">
              <a:buFont typeface="Wingdings" panose="05000000000000000000" pitchFamily="2" charset="2"/>
              <a:buChar char="ü"/>
            </a:pPr>
            <a:r>
              <a:rPr lang="en-US" sz="2100" b="1" dirty="0"/>
              <a:t>Box Number:</a:t>
            </a:r>
            <a:r>
              <a:rPr lang="en-US" sz="2100" dirty="0"/>
              <a:t> 1,2,3,200</a:t>
            </a:r>
          </a:p>
          <a:p>
            <a:pPr lvl="1">
              <a:buFont typeface="Wingdings" panose="05000000000000000000" pitchFamily="2" charset="2"/>
              <a:buChar char="ü"/>
            </a:pPr>
            <a:r>
              <a:rPr lang="en-US" sz="2100" b="1" dirty="0"/>
              <a:t>District: </a:t>
            </a:r>
            <a:r>
              <a:rPr lang="en-US" sz="2100" dirty="0"/>
              <a:t>Anytown ISD</a:t>
            </a:r>
          </a:p>
          <a:p>
            <a:pPr lvl="1">
              <a:buFont typeface="Wingdings" panose="05000000000000000000" pitchFamily="2" charset="2"/>
              <a:buChar char="ü"/>
            </a:pPr>
            <a:r>
              <a:rPr lang="en-US" sz="2100" b="1" dirty="0"/>
              <a:t>Campus</a:t>
            </a:r>
            <a:r>
              <a:rPr lang="en-US" sz="2100" dirty="0"/>
              <a:t>: (“Anytown Elementary-storage room 1”, “Anytown Elementary- storage room 2”, “Anytown Middle school-vault”, etc.)</a:t>
            </a:r>
          </a:p>
          <a:p>
            <a:pPr lvl="1">
              <a:buFont typeface="Wingdings" panose="05000000000000000000" pitchFamily="2" charset="2"/>
              <a:buChar char="ü"/>
            </a:pPr>
            <a:r>
              <a:rPr lang="en-US" sz="2100" b="1" dirty="0"/>
              <a:t>Record Series</a:t>
            </a:r>
            <a:r>
              <a:rPr lang="en-US" sz="2100" dirty="0"/>
              <a:t>: (SR, SPED, HR, ADMIN)</a:t>
            </a:r>
          </a:p>
          <a:p>
            <a:pPr lvl="1">
              <a:buFont typeface="Wingdings" panose="05000000000000000000" pitchFamily="2" charset="2"/>
              <a:buChar char="ü"/>
            </a:pPr>
            <a:r>
              <a:rPr lang="en-US" sz="2100" b="1" dirty="0"/>
              <a:t>Box Description</a:t>
            </a:r>
            <a:r>
              <a:rPr lang="en-US" sz="2100" dirty="0"/>
              <a:t>: (“Cumulative Folders – Active or Archive” which is what we usually see, “Medical Records” if they had them separately, “Transcripts” if they kept those separately, “SPED Folder”, etc.…)</a:t>
            </a:r>
          </a:p>
          <a:p>
            <a:pPr lvl="1">
              <a:buFont typeface="Wingdings" panose="05000000000000000000" pitchFamily="2" charset="2"/>
              <a:buChar char="ü"/>
            </a:pPr>
            <a:r>
              <a:rPr lang="en-US" sz="2100" b="1" dirty="0"/>
              <a:t>Date or Alpha Range within the Box</a:t>
            </a:r>
            <a:r>
              <a:rPr lang="en-US" sz="2100" dirty="0"/>
              <a:t>: (“Anderson-Branson”, “Carson-Daily”, or “Grad year 1999 box 1”, or “Birth Year 1983 Jan-Jun”, etc.)</a:t>
            </a:r>
          </a:p>
          <a:p>
            <a:pPr lvl="1">
              <a:buFont typeface="Wingdings" panose="05000000000000000000" pitchFamily="2" charset="2"/>
              <a:buChar char="ü"/>
            </a:pPr>
            <a:r>
              <a:rPr lang="en-US" sz="2100" b="1" dirty="0"/>
              <a:t>Mail</a:t>
            </a:r>
            <a:r>
              <a:rPr lang="en-US" sz="2100" dirty="0"/>
              <a:t> us your boxes to process.</a:t>
            </a:r>
          </a:p>
          <a:p>
            <a:pPr lvl="1">
              <a:buBlip>
                <a:blip r:embed="rId2"/>
              </a:buBlip>
            </a:pPr>
            <a:endParaRPr lang="en-US" sz="600" dirty="0"/>
          </a:p>
        </p:txBody>
      </p:sp>
    </p:spTree>
    <p:extLst>
      <p:ext uri="{BB962C8B-B14F-4D97-AF65-F5344CB8AC3E}">
        <p14:creationId xmlns:p14="http://schemas.microsoft.com/office/powerpoint/2010/main" val="2770253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dissolve">
                                      <p:cBhvr>
                                        <p:cTn id="10" dur="500"/>
                                        <p:tgtEl>
                                          <p:spTgt spid="6">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dissolve">
                                      <p:cBhvr>
                                        <p:cTn id="13" dur="500"/>
                                        <p:tgtEl>
                                          <p:spTgt spid="6">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dissolve">
                                      <p:cBhvr>
                                        <p:cTn id="16" dur="500"/>
                                        <p:tgtEl>
                                          <p:spTgt spid="6">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dissolve">
                                      <p:cBhvr>
                                        <p:cTn id="19" dur="500"/>
                                        <p:tgtEl>
                                          <p:spTgt spid="6">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dissolve">
                                      <p:cBhvr>
                                        <p:cTn id="22" dur="500"/>
                                        <p:tgtEl>
                                          <p:spTgt spid="6">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dissolve">
                                      <p:cBhvr>
                                        <p:cTn id="25" dur="500"/>
                                        <p:tgtEl>
                                          <p:spTgt spid="6">
                                            <p:txEl>
                                              <p:pRg st="6" end="6"/>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6">
                                            <p:txEl>
                                              <p:pRg st="7" end="7"/>
                                            </p:txEl>
                                          </p:spTgt>
                                        </p:tgtEl>
                                        <p:attrNameLst>
                                          <p:attrName>style.visibility</p:attrName>
                                        </p:attrNameLst>
                                      </p:cBhvr>
                                      <p:to>
                                        <p:strVal val="visible"/>
                                      </p:to>
                                    </p:set>
                                    <p:animEffect transition="in" filter="dissolve">
                                      <p:cBhvr>
                                        <p:cTn id="28" dur="500"/>
                                        <p:tgtEl>
                                          <p:spTgt spid="6">
                                            <p:txEl>
                                              <p:pRg st="7" end="7"/>
                                            </p:txEl>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animEffect transition="in" filter="dissolve">
                                      <p:cBhvr>
                                        <p:cTn id="31"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429" y="238447"/>
            <a:ext cx="8229600" cy="706199"/>
          </a:xfrm>
        </p:spPr>
        <p:txBody>
          <a:bodyPr>
            <a:normAutofit fontScale="90000"/>
          </a:bodyPr>
          <a:lstStyle/>
          <a:p>
            <a:br>
              <a:rPr lang="en-US" i="1" dirty="0"/>
            </a:br>
            <a:r>
              <a:rPr lang="en-US" sz="3600" dirty="0">
                <a:solidFill>
                  <a:srgbClr val="C00000"/>
                </a:solidFill>
              </a:rPr>
              <a:t>Solutions for Paper Records Quiz</a:t>
            </a:r>
            <a:br>
              <a:rPr lang="en-US" i="1" dirty="0"/>
            </a:br>
            <a:endParaRPr lang="en-US" i="1" dirty="0"/>
          </a:p>
        </p:txBody>
      </p:sp>
      <p:sp>
        <p:nvSpPr>
          <p:cNvPr id="3" name="Content Placeholder 2"/>
          <p:cNvSpPr>
            <a:spLocks noGrp="1"/>
          </p:cNvSpPr>
          <p:nvPr>
            <p:ph idx="1"/>
          </p:nvPr>
        </p:nvSpPr>
        <p:spPr>
          <a:xfrm>
            <a:off x="377687" y="1530626"/>
            <a:ext cx="11204713" cy="4714461"/>
          </a:xfrm>
        </p:spPr>
        <p:txBody>
          <a:bodyPr>
            <a:normAutofit/>
          </a:bodyPr>
          <a:lstStyle/>
          <a:p>
            <a:pPr lvl="1">
              <a:buBlip>
                <a:blip r:embed="rId2"/>
              </a:buBlip>
            </a:pPr>
            <a:r>
              <a:rPr lang="en-US" sz="2400" dirty="0"/>
              <a:t>1.  What is the dollar cost (calculate based on your personal file cabinets) of sending YellowFolder your boxes for Folder Level Scan?  (Estimate that each file drawer yields two boxes)</a:t>
            </a:r>
          </a:p>
          <a:p>
            <a:pPr lvl="1">
              <a:buBlip>
                <a:blip r:embed="rId2"/>
              </a:buBlip>
            </a:pPr>
            <a:endParaRPr lang="en-US" sz="2400" dirty="0"/>
          </a:p>
          <a:p>
            <a:pPr lvl="1">
              <a:buBlip>
                <a:blip r:embed="rId2"/>
              </a:buBlip>
            </a:pPr>
            <a:r>
              <a:rPr lang="en-US" sz="2400" dirty="0"/>
              <a:t>2.  What is the dollar cost (calculate based on your personal file cabinets) of sending YellowFolder your boxes for Box Level scan?</a:t>
            </a:r>
          </a:p>
          <a:p>
            <a:pPr marL="609585" lvl="1" indent="0">
              <a:buNone/>
            </a:pPr>
            <a:endParaRPr lang="en-US" sz="2400" dirty="0"/>
          </a:p>
          <a:p>
            <a:pPr lvl="1">
              <a:buBlip>
                <a:blip r:embed="rId2"/>
              </a:buBlip>
            </a:pPr>
            <a:r>
              <a:rPr lang="en-US" sz="2400" dirty="0"/>
              <a:t>3. What is the least expensive option regarding your current paper records?  </a:t>
            </a:r>
          </a:p>
          <a:p>
            <a:pPr lvl="1">
              <a:buBlip>
                <a:blip r:embed="rId2"/>
              </a:buBlip>
            </a:pPr>
            <a:endParaRPr lang="en-US" sz="2400" dirty="0"/>
          </a:p>
          <a:p>
            <a:pPr lvl="1">
              <a:buBlip>
                <a:blip r:embed="rId2"/>
              </a:buBlip>
            </a:pPr>
            <a:r>
              <a:rPr lang="en-US" sz="2400" dirty="0"/>
              <a:t>4.  Bonus Credit:  Convert those two boxes to digital records and upload to YellowFolder.</a:t>
            </a:r>
          </a:p>
          <a:p>
            <a:pPr marL="457200" lvl="1" indent="0">
              <a:buNone/>
            </a:pPr>
            <a:endParaRPr lang="en-US" sz="600" dirty="0"/>
          </a:p>
        </p:txBody>
      </p:sp>
      <p:sp>
        <p:nvSpPr>
          <p:cNvPr id="9" name="Footer Placeholder 8"/>
          <p:cNvSpPr>
            <a:spLocks noGrp="1"/>
          </p:cNvSpPr>
          <p:nvPr>
            <p:ph type="ftr" sz="quarter" idx="11"/>
          </p:nvPr>
        </p:nvSpPr>
        <p:spPr/>
        <p:txBody>
          <a:bodyPr/>
          <a:lstStyle/>
          <a:p>
            <a:r>
              <a:rPr lang="en-US" dirty="0"/>
              <a:t>© YellowFolder, LLC, All Rights Reserved.</a:t>
            </a:r>
          </a:p>
        </p:txBody>
      </p:sp>
      <p:sp>
        <p:nvSpPr>
          <p:cNvPr id="10" name="Slide Number Placeholder 9"/>
          <p:cNvSpPr>
            <a:spLocks noGrp="1"/>
          </p:cNvSpPr>
          <p:nvPr>
            <p:ph type="sldNum" sz="quarter" idx="12"/>
          </p:nvPr>
        </p:nvSpPr>
        <p:spPr/>
        <p:txBody>
          <a:bodyPr/>
          <a:lstStyle/>
          <a:p>
            <a:fld id="{B996A9E8-C934-7647-B79C-6F431D92E0EB}" type="slidenum">
              <a:rPr lang="en-US" smtClean="0"/>
              <a:t>16</a:t>
            </a:fld>
            <a:endParaRPr lang="en-US" dirty="0"/>
          </a:p>
        </p:txBody>
      </p:sp>
      <p:sp>
        <p:nvSpPr>
          <p:cNvPr id="6" name="Pentagon 5">
            <a:extLst>
              <a:ext uri="{FF2B5EF4-FFF2-40B4-BE49-F238E27FC236}">
                <a16:creationId xmlns:a16="http://schemas.microsoft.com/office/drawing/2014/main" id="{E367294B-A1BD-491A-A1BA-E9FAEB88CF92}"/>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02</a:t>
            </a:r>
            <a:endParaRPr lang="en-US" sz="3200" dirty="0">
              <a:solidFill>
                <a:prstClr val="white"/>
              </a:solidFill>
            </a:endParaRPr>
          </a:p>
        </p:txBody>
      </p:sp>
    </p:spTree>
    <p:extLst>
      <p:ext uri="{BB962C8B-B14F-4D97-AF65-F5344CB8AC3E}">
        <p14:creationId xmlns:p14="http://schemas.microsoft.com/office/powerpoint/2010/main" val="3973487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5428" y="1054307"/>
            <a:ext cx="6683501" cy="169582"/>
          </a:xfrm>
        </p:spPr>
        <p:txBody>
          <a:bodyPr>
            <a:normAutofit fontScale="90000"/>
          </a:bodyPr>
          <a:lstStyle/>
          <a:p>
            <a:r>
              <a:rPr lang="en-US" sz="3600" dirty="0">
                <a:solidFill>
                  <a:srgbClr val="C00000"/>
                </a:solidFill>
              </a:rPr>
              <a:t>Uploading Assignment</a:t>
            </a:r>
            <a:br>
              <a:rPr lang="en-US" sz="3600" dirty="0">
                <a:solidFill>
                  <a:srgbClr val="C00000"/>
                </a:solidFill>
              </a:rPr>
            </a:br>
            <a:br>
              <a:rPr lang="en-US" dirty="0"/>
            </a:br>
            <a:endParaRPr lang="en-US" dirty="0"/>
          </a:p>
        </p:txBody>
      </p:sp>
      <p:sp>
        <p:nvSpPr>
          <p:cNvPr id="4" name="Footer Placeholder 3"/>
          <p:cNvSpPr>
            <a:spLocks noGrp="1"/>
          </p:cNvSpPr>
          <p:nvPr>
            <p:ph type="ftr" sz="quarter" idx="11"/>
          </p:nvPr>
        </p:nvSpPr>
        <p:spPr/>
        <p:txBody>
          <a:bodyPr/>
          <a:lstStyle/>
          <a:p>
            <a:r>
              <a:rPr lang="en-US" dirty="0"/>
              <a:t>© YellowFolder, LLC, All Rights Reserved.</a:t>
            </a:r>
          </a:p>
        </p:txBody>
      </p:sp>
      <p:sp>
        <p:nvSpPr>
          <p:cNvPr id="5" name="Slide Number Placeholder 4"/>
          <p:cNvSpPr>
            <a:spLocks noGrp="1"/>
          </p:cNvSpPr>
          <p:nvPr>
            <p:ph type="sldNum" sz="quarter" idx="12"/>
          </p:nvPr>
        </p:nvSpPr>
        <p:spPr/>
        <p:txBody>
          <a:bodyPr/>
          <a:lstStyle/>
          <a:p>
            <a:fld id="{B996A9E8-C934-7647-B79C-6F431D92E0EB}" type="slidenum">
              <a:rPr lang="en-US" smtClean="0"/>
              <a:t>17</a:t>
            </a:fld>
            <a:endParaRPr lang="en-US" dirty="0"/>
          </a:p>
        </p:txBody>
      </p:sp>
      <p:sp>
        <p:nvSpPr>
          <p:cNvPr id="3" name="Content Placeholder 2"/>
          <p:cNvSpPr>
            <a:spLocks noGrp="1"/>
          </p:cNvSpPr>
          <p:nvPr>
            <p:ph idx="1"/>
          </p:nvPr>
        </p:nvSpPr>
        <p:spPr>
          <a:xfrm>
            <a:off x="493058" y="1387081"/>
            <a:ext cx="11205883" cy="4827475"/>
          </a:xfrm>
        </p:spPr>
        <p:txBody>
          <a:bodyPr>
            <a:noAutofit/>
          </a:bodyPr>
          <a:lstStyle/>
          <a:p>
            <a:pPr marL="0" indent="0">
              <a:buNone/>
            </a:pPr>
            <a:r>
              <a:rPr lang="en-US" sz="2000" dirty="0"/>
              <a:t>There are three ways to upload documents to YellowFolder:</a:t>
            </a:r>
          </a:p>
          <a:p>
            <a:pPr lvl="1">
              <a:buBlip>
                <a:blip r:embed="rId2"/>
              </a:buBlip>
            </a:pPr>
            <a:r>
              <a:rPr lang="en-US" sz="2000" dirty="0"/>
              <a:t>Using the Virtual Printer</a:t>
            </a:r>
          </a:p>
          <a:p>
            <a:pPr lvl="1">
              <a:buBlip>
                <a:blip r:embed="rId2"/>
              </a:buBlip>
            </a:pPr>
            <a:r>
              <a:rPr lang="en-US" sz="2000" dirty="0"/>
              <a:t>Using Droplet Tool</a:t>
            </a:r>
          </a:p>
          <a:p>
            <a:pPr lvl="1">
              <a:buBlip>
                <a:blip r:embed="rId2"/>
              </a:buBlip>
            </a:pPr>
            <a:r>
              <a:rPr lang="en-US" sz="2000" dirty="0"/>
              <a:t>Using Upload Tool</a:t>
            </a:r>
          </a:p>
          <a:p>
            <a:pPr marL="0" indent="0">
              <a:buNone/>
            </a:pPr>
            <a:endParaRPr lang="en-US" sz="800" b="1" dirty="0"/>
          </a:p>
          <a:p>
            <a:pPr marL="0" indent="0">
              <a:buNone/>
            </a:pPr>
            <a:r>
              <a:rPr lang="en-US" sz="2000" dirty="0"/>
              <a:t>We do not want you to spend money sending us boxes, we want to teach you how to upload your records in order to expedite the process and make the most cost effective.</a:t>
            </a:r>
          </a:p>
          <a:p>
            <a:pPr marL="0" indent="0">
              <a:buNone/>
            </a:pPr>
            <a:endParaRPr lang="en-US" sz="800" b="1" dirty="0"/>
          </a:p>
          <a:p>
            <a:pPr marL="0" indent="0">
              <a:buNone/>
            </a:pPr>
            <a:r>
              <a:rPr lang="en-US" sz="2000" b="1" dirty="0"/>
              <a:t>Attend the following Live Training Sessions (found on </a:t>
            </a:r>
            <a:r>
              <a:rPr lang="en-US" sz="2000" b="1" dirty="0">
                <a:hlinkClick r:id="rId3"/>
              </a:rPr>
              <a:t>www.yellowfolder.com</a:t>
            </a:r>
            <a:r>
              <a:rPr lang="en-US" sz="2000" b="1" dirty="0"/>
              <a:t> on Training tab) to learn more about these upload methods:</a:t>
            </a:r>
          </a:p>
          <a:p>
            <a:pPr lvl="1">
              <a:buBlip>
                <a:blip r:embed="rId2"/>
              </a:buBlip>
            </a:pPr>
            <a:r>
              <a:rPr lang="en-US" sz="2000" b="1" dirty="0"/>
              <a:t>Virtual Printer</a:t>
            </a:r>
          </a:p>
          <a:p>
            <a:pPr lvl="1">
              <a:buBlip>
                <a:blip r:embed="rId2"/>
              </a:buBlip>
            </a:pPr>
            <a:r>
              <a:rPr lang="en-US" sz="2000" b="1" dirty="0"/>
              <a:t>Droplet </a:t>
            </a:r>
          </a:p>
          <a:p>
            <a:pPr lvl="1">
              <a:buBlip>
                <a:blip r:embed="rId2"/>
              </a:buBlip>
            </a:pPr>
            <a:r>
              <a:rPr lang="en-US" sz="2000" b="1" dirty="0"/>
              <a:t>Scan and Upload</a:t>
            </a:r>
          </a:p>
          <a:p>
            <a:pPr lvl="1">
              <a:buBlip>
                <a:blip r:embed="rId2"/>
              </a:buBlip>
            </a:pPr>
            <a:r>
              <a:rPr lang="en-US" sz="2000" b="1" dirty="0"/>
              <a:t>Tools Only (for all three sessions in one)</a:t>
            </a:r>
          </a:p>
          <a:p>
            <a:pPr marL="0" indent="0">
              <a:buNone/>
            </a:pPr>
            <a:endParaRPr lang="en-US" sz="2400" b="1" dirty="0"/>
          </a:p>
          <a:p>
            <a:pPr marL="0" indent="0">
              <a:buNone/>
            </a:pPr>
            <a:r>
              <a:rPr lang="en-US" sz="2400" b="1" dirty="0"/>
              <a:t> </a:t>
            </a:r>
          </a:p>
          <a:p>
            <a:pPr marL="0" indent="0">
              <a:buNone/>
            </a:pPr>
            <a:endParaRPr lang="en-US" b="1" dirty="0"/>
          </a:p>
          <a:p>
            <a:pPr marL="0" indent="0">
              <a:buNone/>
            </a:pPr>
            <a:endParaRPr lang="en-US" dirty="0"/>
          </a:p>
        </p:txBody>
      </p:sp>
      <p:sp>
        <p:nvSpPr>
          <p:cNvPr id="6" name="Pentagon 5">
            <a:extLst>
              <a:ext uri="{FF2B5EF4-FFF2-40B4-BE49-F238E27FC236}">
                <a16:creationId xmlns:a16="http://schemas.microsoft.com/office/drawing/2014/main" id="{F3D7D649-C2DE-400B-B080-13093C626A42}"/>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03</a:t>
            </a:r>
            <a:endParaRPr lang="en-US" sz="3200" dirty="0">
              <a:solidFill>
                <a:prstClr val="white"/>
              </a:solidFill>
            </a:endParaRPr>
          </a:p>
        </p:txBody>
      </p:sp>
    </p:spTree>
    <p:extLst>
      <p:ext uri="{BB962C8B-B14F-4D97-AF65-F5344CB8AC3E}">
        <p14:creationId xmlns:p14="http://schemas.microsoft.com/office/powerpoint/2010/main" val="39631742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0190" y="298453"/>
            <a:ext cx="7703127" cy="695180"/>
          </a:xfrm>
        </p:spPr>
        <p:txBody>
          <a:bodyPr>
            <a:normAutofit/>
          </a:bodyPr>
          <a:lstStyle/>
          <a:p>
            <a:r>
              <a:rPr lang="en-US" sz="3200" dirty="0">
                <a:solidFill>
                  <a:srgbClr val="C00000"/>
                </a:solidFill>
              </a:rPr>
              <a:t>Uploading Active Records Quiz</a:t>
            </a:r>
          </a:p>
        </p:txBody>
      </p:sp>
      <p:sp>
        <p:nvSpPr>
          <p:cNvPr id="3" name="Content Placeholder 2"/>
          <p:cNvSpPr>
            <a:spLocks noGrp="1"/>
          </p:cNvSpPr>
          <p:nvPr>
            <p:ph idx="1"/>
          </p:nvPr>
        </p:nvSpPr>
        <p:spPr>
          <a:xfrm>
            <a:off x="129209" y="1729409"/>
            <a:ext cx="11453191" cy="4479235"/>
          </a:xfrm>
        </p:spPr>
        <p:txBody>
          <a:bodyPr>
            <a:normAutofit/>
          </a:bodyPr>
          <a:lstStyle/>
          <a:p>
            <a:pPr lvl="1">
              <a:buBlip>
                <a:blip r:embed="rId2"/>
              </a:buBlip>
            </a:pPr>
            <a:r>
              <a:rPr lang="en-US" sz="2400" dirty="0"/>
              <a:t>1.  How many ways are there to upload into YF? </a:t>
            </a:r>
          </a:p>
          <a:p>
            <a:pPr lvl="1">
              <a:buBlip>
                <a:blip r:embed="rId2"/>
              </a:buBlip>
            </a:pPr>
            <a:endParaRPr lang="en-US" sz="2400" dirty="0"/>
          </a:p>
          <a:p>
            <a:pPr lvl="1">
              <a:buBlip>
                <a:blip r:embed="rId2"/>
              </a:buBlip>
            </a:pPr>
            <a:r>
              <a:rPr lang="en-US" sz="2400" dirty="0"/>
              <a:t>2.  When would you use the Virtual Printer for uploading active records?</a:t>
            </a:r>
          </a:p>
          <a:p>
            <a:pPr lvl="1">
              <a:buBlip>
                <a:blip r:embed="rId2"/>
              </a:buBlip>
            </a:pPr>
            <a:endParaRPr lang="en-US" sz="2400" dirty="0"/>
          </a:p>
          <a:p>
            <a:pPr lvl="1">
              <a:buBlip>
                <a:blip r:embed="rId2"/>
              </a:buBlip>
            </a:pPr>
            <a:r>
              <a:rPr lang="en-US" sz="2400" dirty="0"/>
              <a:t>3.  When would you use the Upload tool to upload your active records?</a:t>
            </a:r>
          </a:p>
          <a:p>
            <a:pPr lvl="1">
              <a:buBlip>
                <a:blip r:embed="rId2"/>
              </a:buBlip>
            </a:pPr>
            <a:endParaRPr lang="en-US" sz="2400" dirty="0"/>
          </a:p>
          <a:p>
            <a:pPr lvl="1">
              <a:buBlip>
                <a:blip r:embed="rId2"/>
              </a:buBlip>
            </a:pPr>
            <a:r>
              <a:rPr lang="en-US" sz="2400" dirty="0"/>
              <a:t>4. Can you upload multiple documents at a time using the Droplet tool?</a:t>
            </a:r>
          </a:p>
        </p:txBody>
      </p:sp>
      <p:sp>
        <p:nvSpPr>
          <p:cNvPr id="4" name="Footer Placeholder 3"/>
          <p:cNvSpPr>
            <a:spLocks noGrp="1"/>
          </p:cNvSpPr>
          <p:nvPr>
            <p:ph type="ftr" sz="quarter" idx="11"/>
          </p:nvPr>
        </p:nvSpPr>
        <p:spPr/>
        <p:txBody>
          <a:bodyPr/>
          <a:lstStyle/>
          <a:p>
            <a:r>
              <a:rPr lang="en-US" dirty="0"/>
              <a:t>© YellowFolder, LLC, All Rights Reserved.</a:t>
            </a:r>
          </a:p>
        </p:txBody>
      </p:sp>
      <p:sp>
        <p:nvSpPr>
          <p:cNvPr id="5" name="Slide Number Placeholder 4"/>
          <p:cNvSpPr>
            <a:spLocks noGrp="1"/>
          </p:cNvSpPr>
          <p:nvPr>
            <p:ph type="sldNum" sz="quarter" idx="12"/>
          </p:nvPr>
        </p:nvSpPr>
        <p:spPr/>
        <p:txBody>
          <a:bodyPr/>
          <a:lstStyle/>
          <a:p>
            <a:fld id="{B996A9E8-C934-7647-B79C-6F431D92E0EB}" type="slidenum">
              <a:rPr lang="en-US" smtClean="0"/>
              <a:t>18</a:t>
            </a:fld>
            <a:endParaRPr lang="en-US" dirty="0"/>
          </a:p>
        </p:txBody>
      </p:sp>
      <p:sp>
        <p:nvSpPr>
          <p:cNvPr id="6" name="Pentagon 5">
            <a:extLst>
              <a:ext uri="{FF2B5EF4-FFF2-40B4-BE49-F238E27FC236}">
                <a16:creationId xmlns:a16="http://schemas.microsoft.com/office/drawing/2014/main" id="{14ADFCBF-64B4-4CBC-A50A-813D6C56C5D1}"/>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04</a:t>
            </a:r>
            <a:endParaRPr lang="en-US" sz="3200" dirty="0">
              <a:solidFill>
                <a:prstClr val="white"/>
              </a:solidFill>
            </a:endParaRPr>
          </a:p>
        </p:txBody>
      </p:sp>
    </p:spTree>
    <p:extLst>
      <p:ext uri="{BB962C8B-B14F-4D97-AF65-F5344CB8AC3E}">
        <p14:creationId xmlns:p14="http://schemas.microsoft.com/office/powerpoint/2010/main" val="665244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7083" y="298453"/>
            <a:ext cx="7703127" cy="695180"/>
          </a:xfrm>
        </p:spPr>
        <p:txBody>
          <a:bodyPr>
            <a:normAutofit/>
          </a:bodyPr>
          <a:lstStyle/>
          <a:p>
            <a:r>
              <a:rPr lang="en-US" sz="3200" dirty="0">
                <a:solidFill>
                  <a:srgbClr val="C00000"/>
                </a:solidFill>
              </a:rPr>
              <a:t>Uploading Active Records Assignment</a:t>
            </a:r>
          </a:p>
        </p:txBody>
      </p:sp>
      <p:sp>
        <p:nvSpPr>
          <p:cNvPr id="3" name="Content Placeholder 2"/>
          <p:cNvSpPr>
            <a:spLocks noGrp="1"/>
          </p:cNvSpPr>
          <p:nvPr>
            <p:ph idx="1"/>
          </p:nvPr>
        </p:nvSpPr>
        <p:spPr>
          <a:xfrm>
            <a:off x="228600" y="1900323"/>
            <a:ext cx="11353800" cy="3812728"/>
          </a:xfrm>
        </p:spPr>
        <p:txBody>
          <a:bodyPr>
            <a:normAutofit/>
          </a:bodyPr>
          <a:lstStyle/>
          <a:p>
            <a:pPr lvl="1">
              <a:buBlip>
                <a:blip r:embed="rId2"/>
              </a:buBlip>
            </a:pPr>
            <a:endParaRPr lang="en-US" sz="2400" dirty="0"/>
          </a:p>
          <a:p>
            <a:pPr lvl="1">
              <a:buBlip>
                <a:blip r:embed="rId2"/>
              </a:buBlip>
            </a:pPr>
            <a:r>
              <a:rPr lang="en-US" sz="2400" dirty="0"/>
              <a:t>1.  Scan 10 records and upload into YellowFolder using the Upload tool, be sure to split according to your particular documents as needed.</a:t>
            </a:r>
          </a:p>
          <a:p>
            <a:pPr lvl="1">
              <a:buBlip>
                <a:blip r:embed="rId2"/>
              </a:buBlip>
            </a:pPr>
            <a:endParaRPr lang="en-US" sz="2400" dirty="0"/>
          </a:p>
          <a:p>
            <a:pPr lvl="1">
              <a:buBlip>
                <a:blip r:embed="rId2"/>
              </a:buBlip>
            </a:pPr>
            <a:r>
              <a:rPr lang="en-US" sz="2400" dirty="0"/>
              <a:t>2.  Open 10 documents on your computer and upload using Virtual Printer.</a:t>
            </a:r>
          </a:p>
          <a:p>
            <a:pPr lvl="1">
              <a:buBlip>
                <a:blip r:embed="rId2"/>
              </a:buBlip>
            </a:pPr>
            <a:endParaRPr lang="en-US" sz="2400" dirty="0"/>
          </a:p>
          <a:p>
            <a:pPr lvl="1">
              <a:buBlip>
                <a:blip r:embed="rId2"/>
              </a:buBlip>
            </a:pPr>
            <a:r>
              <a:rPr lang="en-US" sz="2400" dirty="0"/>
              <a:t>3. Drag and drop 10 documents into the Droplet tool and upload.</a:t>
            </a:r>
          </a:p>
        </p:txBody>
      </p:sp>
      <p:sp>
        <p:nvSpPr>
          <p:cNvPr id="4" name="Footer Placeholder 3"/>
          <p:cNvSpPr>
            <a:spLocks noGrp="1"/>
          </p:cNvSpPr>
          <p:nvPr>
            <p:ph type="ftr" sz="quarter" idx="11"/>
          </p:nvPr>
        </p:nvSpPr>
        <p:spPr/>
        <p:txBody>
          <a:bodyPr/>
          <a:lstStyle/>
          <a:p>
            <a:r>
              <a:rPr lang="en-US" dirty="0"/>
              <a:t>© YellowFolder, LLC, All Rights Reserved.</a:t>
            </a:r>
          </a:p>
        </p:txBody>
      </p:sp>
      <p:sp>
        <p:nvSpPr>
          <p:cNvPr id="5" name="Slide Number Placeholder 4"/>
          <p:cNvSpPr>
            <a:spLocks noGrp="1"/>
          </p:cNvSpPr>
          <p:nvPr>
            <p:ph type="sldNum" sz="quarter" idx="12"/>
          </p:nvPr>
        </p:nvSpPr>
        <p:spPr/>
        <p:txBody>
          <a:bodyPr/>
          <a:lstStyle/>
          <a:p>
            <a:fld id="{B996A9E8-C934-7647-B79C-6F431D92E0EB}" type="slidenum">
              <a:rPr lang="en-US" smtClean="0"/>
              <a:t>19</a:t>
            </a:fld>
            <a:endParaRPr lang="en-US" dirty="0"/>
          </a:p>
        </p:txBody>
      </p:sp>
      <p:sp>
        <p:nvSpPr>
          <p:cNvPr id="6" name="Pentagon 5">
            <a:extLst>
              <a:ext uri="{FF2B5EF4-FFF2-40B4-BE49-F238E27FC236}">
                <a16:creationId xmlns:a16="http://schemas.microsoft.com/office/drawing/2014/main" id="{1B7A8B4B-C131-40D1-B580-B488E1B0E5E2}"/>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05</a:t>
            </a:r>
            <a:endParaRPr lang="en-US" sz="3200" dirty="0">
              <a:solidFill>
                <a:prstClr val="white"/>
              </a:solidFill>
            </a:endParaRPr>
          </a:p>
        </p:txBody>
      </p:sp>
    </p:spTree>
    <p:extLst>
      <p:ext uri="{BB962C8B-B14F-4D97-AF65-F5344CB8AC3E}">
        <p14:creationId xmlns:p14="http://schemas.microsoft.com/office/powerpoint/2010/main" val="3385262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defTabSz="609585"/>
            <a:r>
              <a:rPr lang="en-US" dirty="0">
                <a:solidFill>
                  <a:prstClr val="black">
                    <a:tint val="75000"/>
                  </a:prstClr>
                </a:solidFill>
                <a:latin typeface="Calibri"/>
              </a:rPr>
              <a:t>© YellowFolder, LLC, All Rights Reserved.</a:t>
            </a:r>
          </a:p>
        </p:txBody>
      </p:sp>
      <p:sp>
        <p:nvSpPr>
          <p:cNvPr id="5" name="Slide Number Placeholder 4"/>
          <p:cNvSpPr>
            <a:spLocks noGrp="1"/>
          </p:cNvSpPr>
          <p:nvPr>
            <p:ph type="sldNum" sz="quarter" idx="12"/>
          </p:nvPr>
        </p:nvSpPr>
        <p:spPr/>
        <p:txBody>
          <a:bodyPr/>
          <a:lstStyle/>
          <a:p>
            <a:pPr defTabSz="609585"/>
            <a:fld id="{B996A9E8-C934-7647-B79C-6F431D92E0EB}" type="slidenum">
              <a:rPr lang="en-US">
                <a:solidFill>
                  <a:prstClr val="black">
                    <a:tint val="75000"/>
                  </a:prstClr>
                </a:solidFill>
                <a:latin typeface="Calibri"/>
              </a:rPr>
              <a:pPr defTabSz="609585"/>
              <a:t>2</a:t>
            </a:fld>
            <a:endParaRPr lang="en-US" dirty="0">
              <a:solidFill>
                <a:prstClr val="black">
                  <a:tint val="75000"/>
                </a:prstClr>
              </a:solidFill>
              <a:latin typeface="Calibri"/>
            </a:endParaRPr>
          </a:p>
        </p:txBody>
      </p:sp>
      <p:sp>
        <p:nvSpPr>
          <p:cNvPr id="8" name="Pentagon 5">
            <a:extLst>
              <a:ext uri="{FF2B5EF4-FFF2-40B4-BE49-F238E27FC236}">
                <a16:creationId xmlns:a16="http://schemas.microsoft.com/office/drawing/2014/main" id="{6843C0B6-644D-4646-842B-F14649362BA7}"/>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1" name="Title 1">
            <a:extLst>
              <a:ext uri="{FF2B5EF4-FFF2-40B4-BE49-F238E27FC236}">
                <a16:creationId xmlns:a16="http://schemas.microsoft.com/office/drawing/2014/main" id="{AC349850-F4D2-436B-BA9E-F284C59B9BF9}"/>
              </a:ext>
            </a:extLst>
          </p:cNvPr>
          <p:cNvSpPr txBox="1">
            <a:spLocks/>
          </p:cNvSpPr>
          <p:nvPr/>
        </p:nvSpPr>
        <p:spPr>
          <a:xfrm>
            <a:off x="1859120" y="295401"/>
            <a:ext cx="7703127" cy="695180"/>
          </a:xfrm>
          <a:prstGeom prst="rect">
            <a:avLst/>
          </a:prstGeom>
        </p:spPr>
        <p:txBody>
          <a:bodyPr vert="horz" lIns="91440" tIns="45720" rIns="91440" bIns="45720" rtlCol="0" anchor="ctr">
            <a:normAutofit/>
          </a:bodyPr>
          <a:lstStyle>
            <a:lvl1pPr algn="l" defTabSz="609585" rtl="0" eaLnBrk="1" latinLnBrk="0" hangingPunct="1">
              <a:spcBef>
                <a:spcPct val="0"/>
              </a:spcBef>
              <a:buNone/>
              <a:defRPr sz="3733" b="0" kern="1200">
                <a:solidFill>
                  <a:schemeClr val="tx1"/>
                </a:solidFill>
                <a:latin typeface="Franklin Gothic Book" panose="020B0503020102020204" pitchFamily="34" charset="0"/>
                <a:ea typeface="+mj-ea"/>
                <a:cs typeface="+mj-cs"/>
              </a:defRPr>
            </a:lvl1pPr>
          </a:lstStyle>
          <a:p>
            <a:r>
              <a:rPr lang="en-US" sz="3200" dirty="0">
                <a:solidFill>
                  <a:srgbClr val="C00000"/>
                </a:solidFill>
              </a:rPr>
              <a:t>Agenda</a:t>
            </a:r>
            <a:r>
              <a:rPr lang="en-US" b="1" dirty="0"/>
              <a:t>	</a:t>
            </a:r>
          </a:p>
        </p:txBody>
      </p:sp>
      <p:sp>
        <p:nvSpPr>
          <p:cNvPr id="12" name="Rectangle 11">
            <a:extLst>
              <a:ext uri="{FF2B5EF4-FFF2-40B4-BE49-F238E27FC236}">
                <a16:creationId xmlns:a16="http://schemas.microsoft.com/office/drawing/2014/main" id="{05A8BD4C-F563-45C2-99B9-791DE0BC7128}"/>
              </a:ext>
            </a:extLst>
          </p:cNvPr>
          <p:cNvSpPr/>
          <p:nvPr/>
        </p:nvSpPr>
        <p:spPr>
          <a:xfrm>
            <a:off x="609601" y="350605"/>
            <a:ext cx="639919" cy="584775"/>
          </a:xfrm>
          <a:prstGeom prst="rect">
            <a:avLst/>
          </a:prstGeom>
        </p:spPr>
        <p:txBody>
          <a:bodyPr wrap="none">
            <a:spAutoFit/>
          </a:bodyPr>
          <a:lstStyle/>
          <a:p>
            <a:r>
              <a:rPr lang="en-US" sz="3200" dirty="0">
                <a:solidFill>
                  <a:schemeClr val="bg1"/>
                </a:solidFill>
                <a:latin typeface="Century Gothic" panose="020B0502020202020204" pitchFamily="34" charset="0"/>
                <a:cs typeface="Arial" panose="020B0604020202020204" pitchFamily="34" charset="0"/>
              </a:rPr>
              <a:t>00</a:t>
            </a:r>
            <a:endParaRPr lang="en-US" sz="3200" dirty="0">
              <a:solidFill>
                <a:schemeClr val="bg1"/>
              </a:solidFill>
            </a:endParaRPr>
          </a:p>
        </p:txBody>
      </p:sp>
      <p:sp>
        <p:nvSpPr>
          <p:cNvPr id="13" name="Content Placeholder 2">
            <a:extLst>
              <a:ext uri="{FF2B5EF4-FFF2-40B4-BE49-F238E27FC236}">
                <a16:creationId xmlns:a16="http://schemas.microsoft.com/office/drawing/2014/main" id="{C58E9A3D-3FFF-4665-B48F-39F8D42AE72C}"/>
              </a:ext>
            </a:extLst>
          </p:cNvPr>
          <p:cNvSpPr>
            <a:spLocks noGrp="1"/>
          </p:cNvSpPr>
          <p:nvPr>
            <p:ph idx="1"/>
          </p:nvPr>
        </p:nvSpPr>
        <p:spPr>
          <a:xfrm>
            <a:off x="609601" y="1770283"/>
            <a:ext cx="10972800" cy="3806367"/>
          </a:xfrm>
        </p:spPr>
        <p:txBody>
          <a:bodyPr>
            <a:normAutofit/>
          </a:bodyPr>
          <a:lstStyle/>
          <a:p>
            <a:pPr marL="0" indent="0">
              <a:buNone/>
            </a:pPr>
            <a:r>
              <a:rPr lang="en-US" sz="2800" dirty="0">
                <a:solidFill>
                  <a:srgbClr val="C00000"/>
                </a:solidFill>
                <a:latin typeface="Century Gothic" panose="020B0502020202020204" pitchFamily="34" charset="0"/>
                <a:cs typeface="Arial" panose="020B0604020202020204" pitchFamily="34" charset="0"/>
              </a:rPr>
              <a:t>01</a:t>
            </a:r>
            <a:r>
              <a:rPr lang="en-US" sz="2800" dirty="0">
                <a:solidFill>
                  <a:srgbClr val="33CC33"/>
                </a:solidFill>
                <a:latin typeface="Century Gothic" panose="020B0502020202020204" pitchFamily="34" charset="0"/>
              </a:rPr>
              <a:t>	</a:t>
            </a:r>
            <a:r>
              <a:rPr lang="en-US" sz="2800" dirty="0">
                <a:solidFill>
                  <a:srgbClr val="C00000"/>
                </a:solidFill>
                <a:latin typeface="Century Gothic" panose="020B0502020202020204" pitchFamily="34" charset="0"/>
              </a:rPr>
              <a:t>Solutions to Paper Records/Boxes</a:t>
            </a:r>
            <a:r>
              <a:rPr lang="en-US" sz="2800" dirty="0">
                <a:solidFill>
                  <a:srgbClr val="33CC33"/>
                </a:solidFill>
                <a:latin typeface="Century Gothic" panose="020B0502020202020204" pitchFamily="34" charset="0"/>
              </a:rPr>
              <a:t>	</a:t>
            </a:r>
          </a:p>
          <a:p>
            <a:pPr marL="0" indent="0">
              <a:buNone/>
            </a:pPr>
            <a:r>
              <a:rPr lang="en-US" sz="2800" dirty="0">
                <a:solidFill>
                  <a:srgbClr val="C00000"/>
                </a:solidFill>
                <a:latin typeface="Century Gothic" panose="020B0502020202020204" pitchFamily="34" charset="0"/>
                <a:cs typeface="Arial" panose="020B0604020202020204" pitchFamily="34" charset="0"/>
              </a:rPr>
              <a:t>02	Solutions for Paper Records Quiz	</a:t>
            </a:r>
            <a:endParaRPr lang="en-US" sz="2800"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en-US" sz="2800" dirty="0">
                <a:solidFill>
                  <a:srgbClr val="C00000"/>
                </a:solidFill>
                <a:latin typeface="Century Gothic" panose="020B0502020202020204" pitchFamily="34" charset="0"/>
                <a:cs typeface="Arial" panose="020B0604020202020204" pitchFamily="34" charset="0"/>
              </a:rPr>
              <a:t>03 	Uploading Active Records Into YellowFolder	</a:t>
            </a:r>
          </a:p>
          <a:p>
            <a:pPr marL="0" indent="0">
              <a:buNone/>
            </a:pPr>
            <a:r>
              <a:rPr lang="en-US" sz="2800" dirty="0">
                <a:solidFill>
                  <a:srgbClr val="C00000"/>
                </a:solidFill>
                <a:latin typeface="Century Gothic" panose="020B0502020202020204" pitchFamily="34" charset="0"/>
                <a:cs typeface="Arial" panose="020B0604020202020204" pitchFamily="34" charset="0"/>
              </a:rPr>
              <a:t>04  Uploading Active Records Quiz		</a:t>
            </a:r>
          </a:p>
          <a:p>
            <a:pPr marL="0" indent="0">
              <a:buNone/>
            </a:pPr>
            <a:r>
              <a:rPr lang="en-US" sz="2800" dirty="0">
                <a:solidFill>
                  <a:srgbClr val="C00000"/>
                </a:solidFill>
                <a:latin typeface="Century Gothic" panose="020B0502020202020204" pitchFamily="34" charset="0"/>
                <a:cs typeface="Arial" panose="020B0604020202020204" pitchFamily="34" charset="0"/>
              </a:rPr>
              <a:t>05 	Uploading Active Records Assignment	</a:t>
            </a:r>
          </a:p>
          <a:p>
            <a:pPr marL="0" indent="0">
              <a:buNone/>
            </a:pPr>
            <a:r>
              <a:rPr lang="en-US" sz="2800" dirty="0">
                <a:solidFill>
                  <a:srgbClr val="C00000"/>
                </a:solidFill>
                <a:latin typeface="Century Gothic" panose="020B0502020202020204" pitchFamily="34" charset="0"/>
                <a:cs typeface="Arial" panose="020B0604020202020204" pitchFamily="34" charset="0"/>
              </a:rPr>
              <a:t>06 	Splitting Your Active Records	</a:t>
            </a:r>
            <a:endParaRPr lang="en-US" sz="28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0" indent="0">
              <a:buNone/>
            </a:pPr>
            <a:r>
              <a:rPr lang="en-US" sz="2800" dirty="0">
                <a:solidFill>
                  <a:srgbClr val="C00000"/>
                </a:solidFill>
                <a:latin typeface="Century Gothic" panose="020B0502020202020204" pitchFamily="34" charset="0"/>
                <a:cs typeface="Arial" panose="020B0604020202020204" pitchFamily="34" charset="0"/>
              </a:rPr>
              <a:t>07 	Splitting Active Records Quiz and Assignment</a:t>
            </a:r>
            <a:r>
              <a:rPr lang="en-US" dirty="0">
                <a:solidFill>
                  <a:srgbClr val="C00000"/>
                </a:solidFill>
                <a:latin typeface="Century Gothic" panose="020B0502020202020204" pitchFamily="34" charset="0"/>
                <a:cs typeface="Arial" panose="020B0604020202020204" pitchFamily="34" charset="0"/>
              </a:rPr>
              <a:t>	</a:t>
            </a:r>
            <a:endParaRPr lang="en-US"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824568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08765-567F-4654-A1A1-447E1D16A784}"/>
              </a:ext>
            </a:extLst>
          </p:cNvPr>
          <p:cNvSpPr>
            <a:spLocks noGrp="1"/>
          </p:cNvSpPr>
          <p:nvPr>
            <p:ph type="title"/>
          </p:nvPr>
        </p:nvSpPr>
        <p:spPr>
          <a:xfrm>
            <a:off x="1655429" y="301071"/>
            <a:ext cx="7703127" cy="695180"/>
          </a:xfrm>
        </p:spPr>
        <p:txBody>
          <a:bodyPr>
            <a:normAutofit/>
          </a:bodyPr>
          <a:lstStyle/>
          <a:p>
            <a:r>
              <a:rPr lang="en-US" sz="3200" dirty="0">
                <a:solidFill>
                  <a:srgbClr val="C00000"/>
                </a:solidFill>
              </a:rPr>
              <a:t>Splitting Your Active Records</a:t>
            </a:r>
          </a:p>
        </p:txBody>
      </p:sp>
      <p:sp>
        <p:nvSpPr>
          <p:cNvPr id="3" name="Content Placeholder 2">
            <a:extLst>
              <a:ext uri="{FF2B5EF4-FFF2-40B4-BE49-F238E27FC236}">
                <a16:creationId xmlns:a16="http://schemas.microsoft.com/office/drawing/2014/main" id="{0C2885CB-8B5D-425C-ADDC-B88D0784C800}"/>
              </a:ext>
            </a:extLst>
          </p:cNvPr>
          <p:cNvSpPr>
            <a:spLocks noGrp="1"/>
          </p:cNvSpPr>
          <p:nvPr>
            <p:ph idx="1"/>
          </p:nvPr>
        </p:nvSpPr>
        <p:spPr/>
        <p:txBody>
          <a:bodyPr>
            <a:normAutofit/>
          </a:bodyPr>
          <a:lstStyle/>
          <a:p>
            <a:pPr marL="0" indent="0">
              <a:buNone/>
            </a:pPr>
            <a:r>
              <a:rPr lang="en-US" sz="2400" dirty="0"/>
              <a:t>You may want to be familiar with splitting documents because in the conversion of your records to digital documents you may decide to upload or virtual print a large file that has multiple documents as a single pdf and decide to split them apart at a later time.  You may wish to split the documents into your particular file structure or into a different person’s folder.  The splitting feature allows you to do these tasks.</a:t>
            </a:r>
          </a:p>
          <a:p>
            <a:pPr marL="0" indent="0">
              <a:buNone/>
            </a:pPr>
            <a:endParaRPr lang="en-US" sz="2400" dirty="0"/>
          </a:p>
          <a:p>
            <a:pPr marL="0" indent="0">
              <a:buNone/>
            </a:pPr>
            <a:endParaRPr lang="en-US" sz="2400" dirty="0"/>
          </a:p>
          <a:p>
            <a:pPr marL="0" indent="0">
              <a:buNone/>
            </a:pPr>
            <a:r>
              <a:rPr lang="en-US" sz="2000" b="1" dirty="0"/>
              <a:t>Attend the following Live Training Session (found on </a:t>
            </a:r>
            <a:r>
              <a:rPr lang="en-US" sz="2000" b="1" dirty="0">
                <a:hlinkClick r:id="rId2"/>
              </a:rPr>
              <a:t>www.yellowfolder.com</a:t>
            </a:r>
            <a:r>
              <a:rPr lang="en-US" sz="2000" b="1" dirty="0"/>
              <a:t> on Training tab) to learn more about splitting:</a:t>
            </a:r>
          </a:p>
          <a:p>
            <a:pPr lvl="1">
              <a:buBlip>
                <a:blip r:embed="rId3"/>
              </a:buBlip>
            </a:pPr>
            <a:r>
              <a:rPr lang="en-US" sz="2000" b="1" dirty="0"/>
              <a:t>Splitting Documents </a:t>
            </a:r>
          </a:p>
          <a:p>
            <a:pPr lvl="1">
              <a:buBlip>
                <a:blip r:embed="rId3"/>
              </a:buBlip>
            </a:pPr>
            <a:r>
              <a:rPr lang="en-US" sz="2000" b="1" dirty="0"/>
              <a:t>Moving Documents</a:t>
            </a:r>
          </a:p>
          <a:p>
            <a:pPr marL="0" indent="0">
              <a:buNone/>
            </a:pPr>
            <a:endParaRPr lang="en-US" sz="2400" dirty="0"/>
          </a:p>
        </p:txBody>
      </p:sp>
      <p:sp>
        <p:nvSpPr>
          <p:cNvPr id="4" name="Footer Placeholder 3">
            <a:extLst>
              <a:ext uri="{FF2B5EF4-FFF2-40B4-BE49-F238E27FC236}">
                <a16:creationId xmlns:a16="http://schemas.microsoft.com/office/drawing/2014/main" id="{3D173176-74BE-41FB-A506-7231EAB69674}"/>
              </a:ext>
            </a:extLst>
          </p:cNvPr>
          <p:cNvSpPr>
            <a:spLocks noGrp="1"/>
          </p:cNvSpPr>
          <p:nvPr>
            <p:ph type="ftr" sz="quarter" idx="11"/>
          </p:nvPr>
        </p:nvSpPr>
        <p:spPr/>
        <p:txBody>
          <a:bodyPr/>
          <a:lstStyle/>
          <a:p>
            <a:r>
              <a:rPr lang="en-US" dirty="0"/>
              <a:t>© YellowFolder, LLC, All Rights Reserved.</a:t>
            </a:r>
          </a:p>
        </p:txBody>
      </p:sp>
      <p:sp>
        <p:nvSpPr>
          <p:cNvPr id="5" name="Slide Number Placeholder 4">
            <a:extLst>
              <a:ext uri="{FF2B5EF4-FFF2-40B4-BE49-F238E27FC236}">
                <a16:creationId xmlns:a16="http://schemas.microsoft.com/office/drawing/2014/main" id="{4AAC3C9D-25A8-420E-B24A-BF0C50649327}"/>
              </a:ext>
            </a:extLst>
          </p:cNvPr>
          <p:cNvSpPr>
            <a:spLocks noGrp="1"/>
          </p:cNvSpPr>
          <p:nvPr>
            <p:ph type="sldNum" sz="quarter" idx="12"/>
          </p:nvPr>
        </p:nvSpPr>
        <p:spPr/>
        <p:txBody>
          <a:bodyPr/>
          <a:lstStyle/>
          <a:p>
            <a:fld id="{B996A9E8-C934-7647-B79C-6F431D92E0EB}" type="slidenum">
              <a:rPr lang="en-US" smtClean="0"/>
              <a:t>20</a:t>
            </a:fld>
            <a:endParaRPr lang="en-US" dirty="0"/>
          </a:p>
        </p:txBody>
      </p:sp>
      <p:sp>
        <p:nvSpPr>
          <p:cNvPr id="6" name="Pentagon 5">
            <a:extLst>
              <a:ext uri="{FF2B5EF4-FFF2-40B4-BE49-F238E27FC236}">
                <a16:creationId xmlns:a16="http://schemas.microsoft.com/office/drawing/2014/main" id="{09B46202-0FD4-4EAA-9486-C63500F70F6B}"/>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06</a:t>
            </a:r>
            <a:endParaRPr lang="en-US" sz="3200" dirty="0">
              <a:solidFill>
                <a:prstClr val="white"/>
              </a:solidFill>
            </a:endParaRPr>
          </a:p>
        </p:txBody>
      </p:sp>
    </p:spTree>
    <p:extLst>
      <p:ext uri="{BB962C8B-B14F-4D97-AF65-F5344CB8AC3E}">
        <p14:creationId xmlns:p14="http://schemas.microsoft.com/office/powerpoint/2010/main" val="3547711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08765-567F-4654-A1A1-447E1D16A784}"/>
              </a:ext>
            </a:extLst>
          </p:cNvPr>
          <p:cNvSpPr>
            <a:spLocks noGrp="1"/>
          </p:cNvSpPr>
          <p:nvPr>
            <p:ph type="title"/>
          </p:nvPr>
        </p:nvSpPr>
        <p:spPr>
          <a:xfrm>
            <a:off x="1655429" y="298453"/>
            <a:ext cx="7703127" cy="695180"/>
          </a:xfrm>
        </p:spPr>
        <p:txBody>
          <a:bodyPr>
            <a:normAutofit fontScale="90000"/>
          </a:bodyPr>
          <a:lstStyle/>
          <a:p>
            <a:r>
              <a:rPr lang="en-US" sz="3200" dirty="0">
                <a:solidFill>
                  <a:srgbClr val="C00000"/>
                </a:solidFill>
              </a:rPr>
              <a:t>Splitting Your Active Records Quiz and</a:t>
            </a:r>
            <a:br>
              <a:rPr lang="en-US" sz="3200" dirty="0">
                <a:solidFill>
                  <a:srgbClr val="C00000"/>
                </a:solidFill>
              </a:rPr>
            </a:br>
            <a:r>
              <a:rPr lang="en-US" sz="3200" dirty="0">
                <a:solidFill>
                  <a:srgbClr val="C00000"/>
                </a:solidFill>
              </a:rPr>
              <a:t>Assignments</a:t>
            </a:r>
            <a:endParaRPr lang="en-US" dirty="0"/>
          </a:p>
        </p:txBody>
      </p:sp>
      <p:sp>
        <p:nvSpPr>
          <p:cNvPr id="3" name="Content Placeholder 2">
            <a:extLst>
              <a:ext uri="{FF2B5EF4-FFF2-40B4-BE49-F238E27FC236}">
                <a16:creationId xmlns:a16="http://schemas.microsoft.com/office/drawing/2014/main" id="{0C2885CB-8B5D-425C-ADDC-B88D0784C800}"/>
              </a:ext>
            </a:extLst>
          </p:cNvPr>
          <p:cNvSpPr>
            <a:spLocks noGrp="1"/>
          </p:cNvSpPr>
          <p:nvPr>
            <p:ph idx="1"/>
          </p:nvPr>
        </p:nvSpPr>
        <p:spPr>
          <a:xfrm>
            <a:off x="311426" y="1729411"/>
            <a:ext cx="10972800" cy="4479783"/>
          </a:xfrm>
        </p:spPr>
        <p:txBody>
          <a:bodyPr>
            <a:normAutofit/>
          </a:bodyPr>
          <a:lstStyle/>
          <a:p>
            <a:pPr marL="609585" lvl="1" indent="0">
              <a:buNone/>
            </a:pPr>
            <a:r>
              <a:rPr lang="en-US" sz="2400" dirty="0"/>
              <a:t>Quiz:</a:t>
            </a:r>
          </a:p>
          <a:p>
            <a:pPr lvl="1">
              <a:buBlip>
                <a:blip r:embed="rId2"/>
              </a:buBlip>
            </a:pPr>
            <a:r>
              <a:rPr lang="en-US" sz="2400" dirty="0"/>
              <a:t>What reason would you want to split your active records into your file structure after the upload has completed?</a:t>
            </a:r>
          </a:p>
          <a:p>
            <a:pPr lvl="1">
              <a:buBlip>
                <a:blip r:embed="rId2"/>
              </a:buBlip>
            </a:pPr>
            <a:endParaRPr lang="en-US" sz="2400" dirty="0"/>
          </a:p>
          <a:p>
            <a:pPr marL="609585" lvl="1" indent="0">
              <a:buNone/>
            </a:pPr>
            <a:r>
              <a:rPr lang="en-US" sz="2400" dirty="0"/>
              <a:t>Assignment:</a:t>
            </a:r>
          </a:p>
          <a:p>
            <a:pPr lvl="1">
              <a:buBlip>
                <a:blip r:embed="rId2"/>
              </a:buBlip>
            </a:pPr>
            <a:r>
              <a:rPr lang="en-US" sz="2400" dirty="0"/>
              <a:t>Split a document using the Split Document tool.</a:t>
            </a:r>
          </a:p>
          <a:p>
            <a:pPr lvl="1">
              <a:buBlip>
                <a:blip r:embed="rId2"/>
              </a:buBlip>
            </a:pPr>
            <a:endParaRPr lang="en-US" sz="2400" dirty="0"/>
          </a:p>
          <a:p>
            <a:pPr lvl="1">
              <a:buBlip>
                <a:blip r:embed="rId2"/>
              </a:buBlip>
            </a:pPr>
            <a:r>
              <a:rPr lang="en-US" sz="2400" dirty="0"/>
              <a:t>Move a document using the Move Document tool.</a:t>
            </a:r>
          </a:p>
        </p:txBody>
      </p:sp>
      <p:sp>
        <p:nvSpPr>
          <p:cNvPr id="4" name="Footer Placeholder 3">
            <a:extLst>
              <a:ext uri="{FF2B5EF4-FFF2-40B4-BE49-F238E27FC236}">
                <a16:creationId xmlns:a16="http://schemas.microsoft.com/office/drawing/2014/main" id="{3D173176-74BE-41FB-A506-7231EAB69674}"/>
              </a:ext>
            </a:extLst>
          </p:cNvPr>
          <p:cNvSpPr>
            <a:spLocks noGrp="1"/>
          </p:cNvSpPr>
          <p:nvPr>
            <p:ph type="ftr" sz="quarter" idx="11"/>
          </p:nvPr>
        </p:nvSpPr>
        <p:spPr/>
        <p:txBody>
          <a:bodyPr/>
          <a:lstStyle/>
          <a:p>
            <a:r>
              <a:rPr lang="en-US" dirty="0"/>
              <a:t>© YellowFolder, LLC, All Rights Reserved.</a:t>
            </a:r>
          </a:p>
        </p:txBody>
      </p:sp>
      <p:sp>
        <p:nvSpPr>
          <p:cNvPr id="5" name="Slide Number Placeholder 4">
            <a:extLst>
              <a:ext uri="{FF2B5EF4-FFF2-40B4-BE49-F238E27FC236}">
                <a16:creationId xmlns:a16="http://schemas.microsoft.com/office/drawing/2014/main" id="{4AAC3C9D-25A8-420E-B24A-BF0C50649327}"/>
              </a:ext>
            </a:extLst>
          </p:cNvPr>
          <p:cNvSpPr>
            <a:spLocks noGrp="1"/>
          </p:cNvSpPr>
          <p:nvPr>
            <p:ph type="sldNum" sz="quarter" idx="12"/>
          </p:nvPr>
        </p:nvSpPr>
        <p:spPr/>
        <p:txBody>
          <a:bodyPr/>
          <a:lstStyle/>
          <a:p>
            <a:fld id="{B996A9E8-C934-7647-B79C-6F431D92E0EB}" type="slidenum">
              <a:rPr lang="en-US" smtClean="0"/>
              <a:t>21</a:t>
            </a:fld>
            <a:endParaRPr lang="en-US" dirty="0"/>
          </a:p>
        </p:txBody>
      </p:sp>
      <p:sp>
        <p:nvSpPr>
          <p:cNvPr id="6" name="Pentagon 5">
            <a:extLst>
              <a:ext uri="{FF2B5EF4-FFF2-40B4-BE49-F238E27FC236}">
                <a16:creationId xmlns:a16="http://schemas.microsoft.com/office/drawing/2014/main" id="{6B865BE7-6C65-4110-96BC-9996257FC6AE}"/>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07</a:t>
            </a:r>
            <a:endParaRPr lang="en-US" sz="3200" dirty="0">
              <a:solidFill>
                <a:prstClr val="white"/>
              </a:solidFill>
            </a:endParaRPr>
          </a:p>
        </p:txBody>
      </p:sp>
    </p:spTree>
    <p:extLst>
      <p:ext uri="{BB962C8B-B14F-4D97-AF65-F5344CB8AC3E}">
        <p14:creationId xmlns:p14="http://schemas.microsoft.com/office/powerpoint/2010/main" val="1095121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Shape 343"/>
          <p:cNvSpPr txBox="1">
            <a:spLocks noGrp="1"/>
          </p:cNvSpPr>
          <p:nvPr>
            <p:ph type="title"/>
          </p:nvPr>
        </p:nvSpPr>
        <p:spPr>
          <a:xfrm>
            <a:off x="609600" y="274655"/>
            <a:ext cx="7703100" cy="1008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Course Completion Submission for Certificate</a:t>
            </a:r>
            <a:endParaRPr sz="3600"/>
          </a:p>
        </p:txBody>
      </p:sp>
      <p:sp>
        <p:nvSpPr>
          <p:cNvPr id="344" name="Shape 344"/>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Clr>
                <a:srgbClr val="000000"/>
              </a:buClr>
              <a:buFont typeface="Arial"/>
              <a:buNone/>
            </a:pPr>
            <a:fld id="{00000000-1234-1234-1234-123412341234}" type="slidenum">
              <a:rPr lang="en-US"/>
              <a:t>22</a:t>
            </a:fld>
            <a:endParaRPr/>
          </a:p>
        </p:txBody>
      </p:sp>
      <p:sp>
        <p:nvSpPr>
          <p:cNvPr id="345" name="Shape 345"/>
          <p:cNvSpPr txBox="1">
            <a:spLocks noGrp="1"/>
          </p:cNvSpPr>
          <p:nvPr>
            <p:ph type="title"/>
          </p:nvPr>
        </p:nvSpPr>
        <p:spPr>
          <a:xfrm>
            <a:off x="1610050" y="2279100"/>
            <a:ext cx="8550000" cy="2299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359" b="0" dirty="0"/>
              <a:t>Fill out the Course Completion Submission form and submit it to </a:t>
            </a:r>
            <a:r>
              <a:rPr lang="en-US" sz="3359" b="0" u="sng" dirty="0">
                <a:solidFill>
                  <a:schemeClr val="hlink"/>
                </a:solidFill>
                <a:hlinkClick r:id="rId3"/>
              </a:rPr>
              <a:t>awatts@yellowfolder.com</a:t>
            </a:r>
            <a:r>
              <a:rPr lang="en-US" sz="3359" b="0" dirty="0"/>
              <a:t> to obtain the course certificate.</a:t>
            </a:r>
            <a:endParaRPr sz="3359" b="0" dirty="0"/>
          </a:p>
          <a:p>
            <a:pPr marL="0" marR="0" lvl="0" indent="0" algn="l" rtl="0">
              <a:spcBef>
                <a:spcPts val="0"/>
              </a:spcBef>
              <a:spcAft>
                <a:spcPts val="0"/>
              </a:spcAft>
              <a:buClr>
                <a:schemeClr val="dk1"/>
              </a:buClr>
              <a:buSzPts val="3359"/>
              <a:buFont typeface="Calibri"/>
              <a:buNone/>
            </a:pPr>
            <a:endParaRPr sz="3359" b="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867" y="274639"/>
            <a:ext cx="8229600" cy="706199"/>
          </a:xfrm>
        </p:spPr>
        <p:txBody>
          <a:bodyPr>
            <a:normAutofit/>
          </a:bodyPr>
          <a:lstStyle/>
          <a:p>
            <a:r>
              <a:rPr lang="en-US" sz="3200" dirty="0">
                <a:solidFill>
                  <a:srgbClr val="C00000"/>
                </a:solidFill>
              </a:rPr>
              <a:t>Solutions to Paper Records/Boxes</a:t>
            </a:r>
          </a:p>
        </p:txBody>
      </p:sp>
      <p:sp>
        <p:nvSpPr>
          <p:cNvPr id="9" name="Footer Placeholder 8"/>
          <p:cNvSpPr>
            <a:spLocks noGrp="1"/>
          </p:cNvSpPr>
          <p:nvPr>
            <p:ph type="ftr" sz="quarter" idx="11"/>
          </p:nvPr>
        </p:nvSpPr>
        <p:spPr/>
        <p:txBody>
          <a:bodyPr/>
          <a:lstStyle/>
          <a:p>
            <a:r>
              <a:rPr lang="en-US" dirty="0"/>
              <a:t>© YellowFolder, LLC, All Rights Reserved.</a:t>
            </a:r>
          </a:p>
        </p:txBody>
      </p:sp>
      <p:sp>
        <p:nvSpPr>
          <p:cNvPr id="10" name="Slide Number Placeholder 9"/>
          <p:cNvSpPr>
            <a:spLocks noGrp="1"/>
          </p:cNvSpPr>
          <p:nvPr>
            <p:ph type="sldNum" sz="quarter" idx="12"/>
          </p:nvPr>
        </p:nvSpPr>
        <p:spPr/>
        <p:txBody>
          <a:bodyPr/>
          <a:lstStyle/>
          <a:p>
            <a:fld id="{B996A9E8-C934-7647-B79C-6F431D92E0EB}" type="slidenum">
              <a:rPr lang="en-US" smtClean="0"/>
              <a:t>3</a:t>
            </a:fld>
            <a:endParaRPr lang="en-US" dirty="0"/>
          </a:p>
        </p:txBody>
      </p:sp>
      <p:pic>
        <p:nvPicPr>
          <p:cNvPr id="31" name="True Scribe Files"/>
          <p:cNvPicPr>
            <a:picLocks noChangeAspect="1"/>
          </p:cNvPicPr>
          <p:nvPr/>
        </p:nvPicPr>
        <p:blipFill>
          <a:blip r:embed="rId71">
            <a:extLst>
              <a:ext uri="{28A0092B-C50C-407E-A947-70E740481C1C}">
                <a14:useLocalDpi xmlns:a14="http://schemas.microsoft.com/office/drawing/2010/main" val="0"/>
              </a:ext>
            </a:extLst>
          </a:blip>
          <a:stretch>
            <a:fillRect/>
          </a:stretch>
        </p:blipFill>
        <p:spPr>
          <a:xfrm>
            <a:off x="1684869" y="1252381"/>
            <a:ext cx="3953933" cy="1794789"/>
          </a:xfrm>
          <a:prstGeom prst="rect">
            <a:avLst/>
          </a:prstGeom>
        </p:spPr>
      </p:pic>
      <p:grpSp>
        <p:nvGrpSpPr>
          <p:cNvPr id="32" name="Space"/>
          <p:cNvGrpSpPr/>
          <p:nvPr>
            <p:custDataLst>
              <p:tags r:id="rId1"/>
            </p:custDataLst>
          </p:nvPr>
        </p:nvGrpSpPr>
        <p:grpSpPr>
          <a:xfrm>
            <a:off x="6872797" y="1549973"/>
            <a:ext cx="598042" cy="602190"/>
            <a:chOff x="5284788" y="1598613"/>
            <a:chExt cx="1373187" cy="1382712"/>
          </a:xfrm>
        </p:grpSpPr>
        <p:sp>
          <p:nvSpPr>
            <p:cNvPr id="33" name="Freeform 324"/>
            <p:cNvSpPr>
              <a:spLocks noChangeArrowheads="1"/>
            </p:cNvSpPr>
            <p:nvPr>
              <p:custDataLst>
                <p:tags r:id="rId51"/>
              </p:custDataLst>
            </p:nvPr>
          </p:nvSpPr>
          <p:spPr bwMode="auto">
            <a:xfrm>
              <a:off x="5284788" y="1598613"/>
              <a:ext cx="1373187" cy="1382712"/>
            </a:xfrm>
            <a:custGeom>
              <a:avLst/>
              <a:gdLst>
                <a:gd name="T0" fmla="*/ 3813 w 3814"/>
                <a:gd name="T1" fmla="*/ 1932 h 3839"/>
                <a:gd name="T2" fmla="*/ 3813 w 3814"/>
                <a:gd name="T3" fmla="*/ 1932 h 3839"/>
                <a:gd name="T4" fmla="*/ 1907 w 3814"/>
                <a:gd name="T5" fmla="*/ 3838 h 3839"/>
                <a:gd name="T6" fmla="*/ 0 w 3814"/>
                <a:gd name="T7" fmla="*/ 1932 h 3839"/>
                <a:gd name="T8" fmla="*/ 1907 w 3814"/>
                <a:gd name="T9" fmla="*/ 0 h 3839"/>
                <a:gd name="T10" fmla="*/ 3813 w 3814"/>
                <a:gd name="T11" fmla="*/ 1932 h 3839"/>
              </a:gdLst>
              <a:ahLst/>
              <a:cxnLst>
                <a:cxn ang="0">
                  <a:pos x="T0" y="T1"/>
                </a:cxn>
                <a:cxn ang="0">
                  <a:pos x="T2" y="T3"/>
                </a:cxn>
                <a:cxn ang="0">
                  <a:pos x="T4" y="T5"/>
                </a:cxn>
                <a:cxn ang="0">
                  <a:pos x="T6" y="T7"/>
                </a:cxn>
                <a:cxn ang="0">
                  <a:pos x="T8" y="T9"/>
                </a:cxn>
                <a:cxn ang="0">
                  <a:pos x="T10" y="T11"/>
                </a:cxn>
              </a:cxnLst>
              <a:rect l="0" t="0" r="r" b="b"/>
              <a:pathLst>
                <a:path w="3814" h="3839">
                  <a:moveTo>
                    <a:pt x="3813" y="1932"/>
                  </a:moveTo>
                  <a:lnTo>
                    <a:pt x="3813" y="1932"/>
                  </a:lnTo>
                  <a:cubicBezTo>
                    <a:pt x="3813" y="2977"/>
                    <a:pt x="2977" y="3838"/>
                    <a:pt x="1907" y="3838"/>
                  </a:cubicBezTo>
                  <a:cubicBezTo>
                    <a:pt x="836" y="3838"/>
                    <a:pt x="0" y="2977"/>
                    <a:pt x="0" y="1932"/>
                  </a:cubicBezTo>
                  <a:cubicBezTo>
                    <a:pt x="0" y="861"/>
                    <a:pt x="836" y="0"/>
                    <a:pt x="1907" y="0"/>
                  </a:cubicBezTo>
                  <a:cubicBezTo>
                    <a:pt x="2977" y="0"/>
                    <a:pt x="3813" y="861"/>
                    <a:pt x="3813" y="1932"/>
                  </a:cubicBezTo>
                </a:path>
              </a:pathLst>
            </a:custGeom>
            <a:solidFill>
              <a:srgbClr val="313131"/>
            </a:solidFill>
            <a:ln>
              <a:noFill/>
            </a:ln>
            <a:effectLst/>
          </p:spPr>
          <p:txBody>
            <a:bodyPr wrap="none" anchor="ctr"/>
            <a:lstStyle/>
            <a:p>
              <a:endParaRPr lang="en-US" dirty="0"/>
            </a:p>
          </p:txBody>
        </p:sp>
        <p:grpSp>
          <p:nvGrpSpPr>
            <p:cNvPr id="34" name="Group 33"/>
            <p:cNvGrpSpPr/>
            <p:nvPr/>
          </p:nvGrpSpPr>
          <p:grpSpPr>
            <a:xfrm>
              <a:off x="5567363" y="1890713"/>
              <a:ext cx="809625" cy="798512"/>
              <a:chOff x="5567363" y="1890713"/>
              <a:chExt cx="809625" cy="798512"/>
            </a:xfrm>
          </p:grpSpPr>
          <p:sp>
            <p:nvSpPr>
              <p:cNvPr id="35" name="Freeform 325"/>
              <p:cNvSpPr>
                <a:spLocks noChangeArrowheads="1"/>
              </p:cNvSpPr>
              <p:nvPr>
                <p:custDataLst>
                  <p:tags r:id="rId52"/>
                </p:custDataLst>
              </p:nvPr>
            </p:nvSpPr>
            <p:spPr bwMode="auto">
              <a:xfrm>
                <a:off x="5576888" y="2143125"/>
                <a:ext cx="790575" cy="150813"/>
              </a:xfrm>
              <a:custGeom>
                <a:avLst/>
                <a:gdLst>
                  <a:gd name="T0" fmla="*/ 52 w 2195"/>
                  <a:gd name="T1" fmla="*/ 418 h 419"/>
                  <a:gd name="T2" fmla="*/ 52 w 2195"/>
                  <a:gd name="T3" fmla="*/ 418 h 419"/>
                  <a:gd name="T4" fmla="*/ 26 w 2195"/>
                  <a:gd name="T5" fmla="*/ 392 h 419"/>
                  <a:gd name="T6" fmla="*/ 26 w 2195"/>
                  <a:gd name="T7" fmla="*/ 339 h 419"/>
                  <a:gd name="T8" fmla="*/ 235 w 2195"/>
                  <a:gd name="T9" fmla="*/ 26 h 419"/>
                  <a:gd name="T10" fmla="*/ 287 w 2195"/>
                  <a:gd name="T11" fmla="*/ 0 h 419"/>
                  <a:gd name="T12" fmla="*/ 1907 w 2195"/>
                  <a:gd name="T13" fmla="*/ 0 h 419"/>
                  <a:gd name="T14" fmla="*/ 1958 w 2195"/>
                  <a:gd name="T15" fmla="*/ 26 h 419"/>
                  <a:gd name="T16" fmla="*/ 2167 w 2195"/>
                  <a:gd name="T17" fmla="*/ 339 h 419"/>
                  <a:gd name="T18" fmla="*/ 2167 w 2195"/>
                  <a:gd name="T19" fmla="*/ 392 h 419"/>
                  <a:gd name="T20" fmla="*/ 2141 w 2195"/>
                  <a:gd name="T21" fmla="*/ 418 h 419"/>
                  <a:gd name="T22" fmla="*/ 52 w 2195"/>
                  <a:gd name="T23" fmla="*/ 41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5" h="419">
                    <a:moveTo>
                      <a:pt x="52" y="418"/>
                    </a:moveTo>
                    <a:lnTo>
                      <a:pt x="52" y="418"/>
                    </a:lnTo>
                    <a:cubicBezTo>
                      <a:pt x="26" y="418"/>
                      <a:pt x="26" y="392"/>
                      <a:pt x="26" y="392"/>
                    </a:cubicBezTo>
                    <a:cubicBezTo>
                      <a:pt x="0" y="365"/>
                      <a:pt x="0" y="365"/>
                      <a:pt x="26" y="339"/>
                    </a:cubicBezTo>
                    <a:cubicBezTo>
                      <a:pt x="235" y="26"/>
                      <a:pt x="235" y="26"/>
                      <a:pt x="235" y="26"/>
                    </a:cubicBezTo>
                    <a:cubicBezTo>
                      <a:pt x="261" y="0"/>
                      <a:pt x="287" y="0"/>
                      <a:pt x="287" y="0"/>
                    </a:cubicBezTo>
                    <a:cubicBezTo>
                      <a:pt x="1907" y="0"/>
                      <a:pt x="1907" y="0"/>
                      <a:pt x="1907" y="0"/>
                    </a:cubicBezTo>
                    <a:cubicBezTo>
                      <a:pt x="1907" y="0"/>
                      <a:pt x="1932" y="0"/>
                      <a:pt x="1958" y="26"/>
                    </a:cubicBezTo>
                    <a:cubicBezTo>
                      <a:pt x="2167" y="339"/>
                      <a:pt x="2167" y="339"/>
                      <a:pt x="2167" y="339"/>
                    </a:cubicBezTo>
                    <a:cubicBezTo>
                      <a:pt x="2194" y="365"/>
                      <a:pt x="2194" y="365"/>
                      <a:pt x="2167" y="392"/>
                    </a:cubicBezTo>
                    <a:cubicBezTo>
                      <a:pt x="2167" y="392"/>
                      <a:pt x="2167" y="418"/>
                      <a:pt x="2141" y="418"/>
                    </a:cubicBezTo>
                    <a:lnTo>
                      <a:pt x="52" y="418"/>
                    </a:lnTo>
                  </a:path>
                </a:pathLst>
              </a:custGeom>
              <a:solidFill>
                <a:srgbClr val="DF2D2B"/>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6" name="Freeform 326"/>
              <p:cNvSpPr>
                <a:spLocks noChangeArrowheads="1"/>
              </p:cNvSpPr>
              <p:nvPr>
                <p:custDataLst>
                  <p:tags r:id="rId53"/>
                </p:custDataLst>
              </p:nvPr>
            </p:nvSpPr>
            <p:spPr bwMode="auto">
              <a:xfrm>
                <a:off x="5624513" y="2049463"/>
                <a:ext cx="695325" cy="592137"/>
              </a:xfrm>
              <a:custGeom>
                <a:avLst/>
                <a:gdLst>
                  <a:gd name="T0" fmla="*/ 1384 w 1933"/>
                  <a:gd name="T1" fmla="*/ 679 h 1646"/>
                  <a:gd name="T2" fmla="*/ 1384 w 1933"/>
                  <a:gd name="T3" fmla="*/ 314 h 1646"/>
                  <a:gd name="T4" fmla="*/ 966 w 1933"/>
                  <a:gd name="T5" fmla="*/ 0 h 1646"/>
                  <a:gd name="T6" fmla="*/ 548 w 1933"/>
                  <a:gd name="T7" fmla="*/ 314 h 1646"/>
                  <a:gd name="T8" fmla="*/ 548 w 1933"/>
                  <a:gd name="T9" fmla="*/ 679 h 1646"/>
                  <a:gd name="T10" fmla="*/ 0 w 1933"/>
                  <a:gd name="T11" fmla="*/ 679 h 1646"/>
                  <a:gd name="T12" fmla="*/ 0 w 1933"/>
                  <a:gd name="T13" fmla="*/ 1645 h 1646"/>
                  <a:gd name="T14" fmla="*/ 1932 w 1933"/>
                  <a:gd name="T15" fmla="*/ 1645 h 1646"/>
                  <a:gd name="T16" fmla="*/ 1932 w 1933"/>
                  <a:gd name="T17" fmla="*/ 679 h 1646"/>
                  <a:gd name="T18" fmla="*/ 1384 w 1933"/>
                  <a:gd name="T19" fmla="*/ 679 h 1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3" h="1646">
                    <a:moveTo>
                      <a:pt x="1384" y="679"/>
                    </a:moveTo>
                    <a:lnTo>
                      <a:pt x="1384" y="314"/>
                    </a:lnTo>
                    <a:lnTo>
                      <a:pt x="966" y="0"/>
                    </a:lnTo>
                    <a:lnTo>
                      <a:pt x="548" y="314"/>
                    </a:lnTo>
                    <a:lnTo>
                      <a:pt x="548" y="679"/>
                    </a:lnTo>
                    <a:lnTo>
                      <a:pt x="0" y="679"/>
                    </a:lnTo>
                    <a:lnTo>
                      <a:pt x="0" y="1645"/>
                    </a:lnTo>
                    <a:lnTo>
                      <a:pt x="1932" y="1645"/>
                    </a:lnTo>
                    <a:lnTo>
                      <a:pt x="1932" y="679"/>
                    </a:lnTo>
                    <a:lnTo>
                      <a:pt x="1384" y="679"/>
                    </a:lnTo>
                  </a:path>
                </a:pathLst>
              </a:custGeom>
              <a:solidFill>
                <a:srgbClr val="F2F2F2"/>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7" name="Freeform 327"/>
              <p:cNvSpPr>
                <a:spLocks noChangeArrowheads="1"/>
              </p:cNvSpPr>
              <p:nvPr>
                <p:custDataLst>
                  <p:tags r:id="rId54"/>
                </p:custDataLst>
              </p:nvPr>
            </p:nvSpPr>
            <p:spPr bwMode="auto">
              <a:xfrm>
                <a:off x="6122988" y="2341563"/>
                <a:ext cx="150812" cy="104775"/>
              </a:xfrm>
              <a:custGeom>
                <a:avLst/>
                <a:gdLst>
                  <a:gd name="T0" fmla="*/ 417 w 418"/>
                  <a:gd name="T1" fmla="*/ 288 h 289"/>
                  <a:gd name="T2" fmla="*/ 0 w 418"/>
                  <a:gd name="T3" fmla="*/ 288 h 289"/>
                  <a:gd name="T4" fmla="*/ 0 w 418"/>
                  <a:gd name="T5" fmla="*/ 0 h 289"/>
                  <a:gd name="T6" fmla="*/ 417 w 418"/>
                  <a:gd name="T7" fmla="*/ 0 h 289"/>
                  <a:gd name="T8" fmla="*/ 417 w 418"/>
                  <a:gd name="T9" fmla="*/ 288 h 289"/>
                </a:gdLst>
                <a:ahLst/>
                <a:cxnLst>
                  <a:cxn ang="0">
                    <a:pos x="T0" y="T1"/>
                  </a:cxn>
                  <a:cxn ang="0">
                    <a:pos x="T2" y="T3"/>
                  </a:cxn>
                  <a:cxn ang="0">
                    <a:pos x="T4" y="T5"/>
                  </a:cxn>
                  <a:cxn ang="0">
                    <a:pos x="T6" y="T7"/>
                  </a:cxn>
                  <a:cxn ang="0">
                    <a:pos x="T8" y="T9"/>
                  </a:cxn>
                </a:cxnLst>
                <a:rect l="0" t="0" r="r" b="b"/>
                <a:pathLst>
                  <a:path w="418" h="289">
                    <a:moveTo>
                      <a:pt x="417" y="288"/>
                    </a:moveTo>
                    <a:lnTo>
                      <a:pt x="0" y="288"/>
                    </a:lnTo>
                    <a:lnTo>
                      <a:pt x="0" y="0"/>
                    </a:lnTo>
                    <a:lnTo>
                      <a:pt x="417" y="0"/>
                    </a:lnTo>
                    <a:lnTo>
                      <a:pt x="417" y="288"/>
                    </a:lnTo>
                  </a:path>
                </a:pathLst>
              </a:custGeom>
              <a:solidFill>
                <a:srgbClr val="47C6E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8" name="Freeform 328"/>
              <p:cNvSpPr>
                <a:spLocks noChangeArrowheads="1"/>
              </p:cNvSpPr>
              <p:nvPr>
                <p:custDataLst>
                  <p:tags r:id="rId55"/>
                </p:custDataLst>
              </p:nvPr>
            </p:nvSpPr>
            <p:spPr bwMode="auto">
              <a:xfrm>
                <a:off x="6122988" y="2490788"/>
                <a:ext cx="150812" cy="104775"/>
              </a:xfrm>
              <a:custGeom>
                <a:avLst/>
                <a:gdLst>
                  <a:gd name="T0" fmla="*/ 417 w 418"/>
                  <a:gd name="T1" fmla="*/ 288 h 289"/>
                  <a:gd name="T2" fmla="*/ 0 w 418"/>
                  <a:gd name="T3" fmla="*/ 288 h 289"/>
                  <a:gd name="T4" fmla="*/ 0 w 418"/>
                  <a:gd name="T5" fmla="*/ 0 h 289"/>
                  <a:gd name="T6" fmla="*/ 417 w 418"/>
                  <a:gd name="T7" fmla="*/ 0 h 289"/>
                  <a:gd name="T8" fmla="*/ 417 w 418"/>
                  <a:gd name="T9" fmla="*/ 288 h 289"/>
                </a:gdLst>
                <a:ahLst/>
                <a:cxnLst>
                  <a:cxn ang="0">
                    <a:pos x="T0" y="T1"/>
                  </a:cxn>
                  <a:cxn ang="0">
                    <a:pos x="T2" y="T3"/>
                  </a:cxn>
                  <a:cxn ang="0">
                    <a:pos x="T4" y="T5"/>
                  </a:cxn>
                  <a:cxn ang="0">
                    <a:pos x="T6" y="T7"/>
                  </a:cxn>
                  <a:cxn ang="0">
                    <a:pos x="T8" y="T9"/>
                  </a:cxn>
                </a:cxnLst>
                <a:rect l="0" t="0" r="r" b="b"/>
                <a:pathLst>
                  <a:path w="418" h="289">
                    <a:moveTo>
                      <a:pt x="417" y="288"/>
                    </a:moveTo>
                    <a:lnTo>
                      <a:pt x="0" y="288"/>
                    </a:lnTo>
                    <a:lnTo>
                      <a:pt x="0" y="0"/>
                    </a:lnTo>
                    <a:lnTo>
                      <a:pt x="417" y="0"/>
                    </a:lnTo>
                    <a:lnTo>
                      <a:pt x="417" y="288"/>
                    </a:lnTo>
                  </a:path>
                </a:pathLst>
              </a:custGeom>
              <a:solidFill>
                <a:srgbClr val="47C6E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9" name="Freeform 329"/>
              <p:cNvSpPr>
                <a:spLocks noChangeArrowheads="1"/>
              </p:cNvSpPr>
              <p:nvPr>
                <p:custDataLst>
                  <p:tags r:id="rId56"/>
                </p:custDataLst>
              </p:nvPr>
            </p:nvSpPr>
            <p:spPr bwMode="auto">
              <a:xfrm>
                <a:off x="5981700" y="1898650"/>
                <a:ext cx="207963" cy="104775"/>
              </a:xfrm>
              <a:custGeom>
                <a:avLst/>
                <a:gdLst>
                  <a:gd name="T0" fmla="*/ 575 w 576"/>
                  <a:gd name="T1" fmla="*/ 158 h 289"/>
                  <a:gd name="T2" fmla="*/ 0 w 576"/>
                  <a:gd name="T3" fmla="*/ 288 h 289"/>
                  <a:gd name="T4" fmla="*/ 0 w 576"/>
                  <a:gd name="T5" fmla="*/ 0 h 289"/>
                  <a:gd name="T6" fmla="*/ 575 w 576"/>
                  <a:gd name="T7" fmla="*/ 158 h 289"/>
                </a:gdLst>
                <a:ahLst/>
                <a:cxnLst>
                  <a:cxn ang="0">
                    <a:pos x="T0" y="T1"/>
                  </a:cxn>
                  <a:cxn ang="0">
                    <a:pos x="T2" y="T3"/>
                  </a:cxn>
                  <a:cxn ang="0">
                    <a:pos x="T4" y="T5"/>
                  </a:cxn>
                  <a:cxn ang="0">
                    <a:pos x="T6" y="T7"/>
                  </a:cxn>
                </a:cxnLst>
                <a:rect l="0" t="0" r="r" b="b"/>
                <a:pathLst>
                  <a:path w="576" h="289">
                    <a:moveTo>
                      <a:pt x="575" y="158"/>
                    </a:moveTo>
                    <a:lnTo>
                      <a:pt x="0" y="288"/>
                    </a:lnTo>
                    <a:lnTo>
                      <a:pt x="0" y="0"/>
                    </a:lnTo>
                    <a:lnTo>
                      <a:pt x="575" y="158"/>
                    </a:lnTo>
                  </a:path>
                </a:pathLst>
              </a:custGeom>
              <a:solidFill>
                <a:srgbClr val="FACC1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0" name="Freeform 330"/>
              <p:cNvSpPr>
                <a:spLocks noChangeArrowheads="1"/>
              </p:cNvSpPr>
              <p:nvPr>
                <p:custDataLst>
                  <p:tags r:id="rId57"/>
                </p:custDataLst>
              </p:nvPr>
            </p:nvSpPr>
            <p:spPr bwMode="auto">
              <a:xfrm>
                <a:off x="5981700" y="1898650"/>
                <a:ext cx="103188" cy="104775"/>
              </a:xfrm>
              <a:custGeom>
                <a:avLst/>
                <a:gdLst>
                  <a:gd name="T0" fmla="*/ 0 w 288"/>
                  <a:gd name="T1" fmla="*/ 0 h 289"/>
                  <a:gd name="T2" fmla="*/ 0 w 288"/>
                  <a:gd name="T3" fmla="*/ 288 h 289"/>
                  <a:gd name="T4" fmla="*/ 104 w 288"/>
                  <a:gd name="T5" fmla="*/ 262 h 289"/>
                  <a:gd name="T6" fmla="*/ 287 w 288"/>
                  <a:gd name="T7" fmla="*/ 79 h 289"/>
                  <a:gd name="T8" fmla="*/ 0 w 288"/>
                  <a:gd name="T9" fmla="*/ 0 h 289"/>
                </a:gdLst>
                <a:ahLst/>
                <a:cxnLst>
                  <a:cxn ang="0">
                    <a:pos x="T0" y="T1"/>
                  </a:cxn>
                  <a:cxn ang="0">
                    <a:pos x="T2" y="T3"/>
                  </a:cxn>
                  <a:cxn ang="0">
                    <a:pos x="T4" y="T5"/>
                  </a:cxn>
                  <a:cxn ang="0">
                    <a:pos x="T6" y="T7"/>
                  </a:cxn>
                  <a:cxn ang="0">
                    <a:pos x="T8" y="T9"/>
                  </a:cxn>
                </a:cxnLst>
                <a:rect l="0" t="0" r="r" b="b"/>
                <a:pathLst>
                  <a:path w="288" h="289">
                    <a:moveTo>
                      <a:pt x="0" y="0"/>
                    </a:moveTo>
                    <a:lnTo>
                      <a:pt x="0" y="288"/>
                    </a:lnTo>
                    <a:lnTo>
                      <a:pt x="104" y="262"/>
                    </a:lnTo>
                    <a:lnTo>
                      <a:pt x="287" y="79"/>
                    </a:lnTo>
                    <a:lnTo>
                      <a:pt x="0" y="0"/>
                    </a:lnTo>
                  </a:path>
                </a:pathLst>
              </a:custGeom>
              <a:solidFill>
                <a:srgbClr val="FAE157"/>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1" name="Freeform 331"/>
              <p:cNvSpPr>
                <a:spLocks noChangeArrowheads="1"/>
              </p:cNvSpPr>
              <p:nvPr>
                <p:custDataLst>
                  <p:tags r:id="rId58"/>
                </p:custDataLst>
              </p:nvPr>
            </p:nvSpPr>
            <p:spPr bwMode="auto">
              <a:xfrm>
                <a:off x="5567363" y="2641600"/>
                <a:ext cx="809625" cy="47625"/>
              </a:xfrm>
              <a:custGeom>
                <a:avLst/>
                <a:gdLst>
                  <a:gd name="T0" fmla="*/ 2247 w 2248"/>
                  <a:gd name="T1" fmla="*/ 131 h 132"/>
                  <a:gd name="T2" fmla="*/ 2247 w 2248"/>
                  <a:gd name="T3" fmla="*/ 131 h 132"/>
                  <a:gd name="T4" fmla="*/ 0 w 2248"/>
                  <a:gd name="T5" fmla="*/ 131 h 132"/>
                  <a:gd name="T6" fmla="*/ 0 w 2248"/>
                  <a:gd name="T7" fmla="*/ 79 h 132"/>
                  <a:gd name="T8" fmla="*/ 79 w 2248"/>
                  <a:gd name="T9" fmla="*/ 0 h 132"/>
                  <a:gd name="T10" fmla="*/ 2168 w 2248"/>
                  <a:gd name="T11" fmla="*/ 0 h 132"/>
                  <a:gd name="T12" fmla="*/ 2247 w 2248"/>
                  <a:gd name="T13" fmla="*/ 79 h 132"/>
                  <a:gd name="T14" fmla="*/ 2247 w 2248"/>
                  <a:gd name="T15" fmla="*/ 131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8" h="132">
                    <a:moveTo>
                      <a:pt x="2247" y="131"/>
                    </a:moveTo>
                    <a:lnTo>
                      <a:pt x="2247" y="131"/>
                    </a:lnTo>
                    <a:cubicBezTo>
                      <a:pt x="0" y="131"/>
                      <a:pt x="0" y="131"/>
                      <a:pt x="0" y="131"/>
                    </a:cubicBezTo>
                    <a:cubicBezTo>
                      <a:pt x="0" y="79"/>
                      <a:pt x="0" y="79"/>
                      <a:pt x="0" y="79"/>
                    </a:cubicBezTo>
                    <a:cubicBezTo>
                      <a:pt x="0" y="27"/>
                      <a:pt x="53" y="0"/>
                      <a:pt x="79" y="0"/>
                    </a:cubicBezTo>
                    <a:cubicBezTo>
                      <a:pt x="2168" y="0"/>
                      <a:pt x="2168" y="0"/>
                      <a:pt x="2168" y="0"/>
                    </a:cubicBezTo>
                    <a:cubicBezTo>
                      <a:pt x="2194" y="0"/>
                      <a:pt x="2247" y="27"/>
                      <a:pt x="2247" y="79"/>
                    </a:cubicBezTo>
                    <a:lnTo>
                      <a:pt x="2247" y="131"/>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2" name="Freeform 332"/>
              <p:cNvSpPr>
                <a:spLocks noChangeArrowheads="1"/>
              </p:cNvSpPr>
              <p:nvPr>
                <p:custDataLst>
                  <p:tags r:id="rId59"/>
                </p:custDataLst>
              </p:nvPr>
            </p:nvSpPr>
            <p:spPr bwMode="auto">
              <a:xfrm>
                <a:off x="5868988" y="2444750"/>
                <a:ext cx="207962" cy="196850"/>
              </a:xfrm>
              <a:custGeom>
                <a:avLst/>
                <a:gdLst>
                  <a:gd name="T0" fmla="*/ 575 w 576"/>
                  <a:gd name="T1" fmla="*/ 261 h 549"/>
                  <a:gd name="T2" fmla="*/ 575 w 576"/>
                  <a:gd name="T3" fmla="*/ 261 h 549"/>
                  <a:gd name="T4" fmla="*/ 288 w 576"/>
                  <a:gd name="T5" fmla="*/ 0 h 549"/>
                  <a:gd name="T6" fmla="*/ 0 w 576"/>
                  <a:gd name="T7" fmla="*/ 261 h 549"/>
                  <a:gd name="T8" fmla="*/ 0 w 576"/>
                  <a:gd name="T9" fmla="*/ 548 h 549"/>
                  <a:gd name="T10" fmla="*/ 575 w 576"/>
                  <a:gd name="T11" fmla="*/ 548 h 549"/>
                  <a:gd name="T12" fmla="*/ 575 w 576"/>
                  <a:gd name="T13" fmla="*/ 261 h 549"/>
                </a:gdLst>
                <a:ahLst/>
                <a:cxnLst>
                  <a:cxn ang="0">
                    <a:pos x="T0" y="T1"/>
                  </a:cxn>
                  <a:cxn ang="0">
                    <a:pos x="T2" y="T3"/>
                  </a:cxn>
                  <a:cxn ang="0">
                    <a:pos x="T4" y="T5"/>
                  </a:cxn>
                  <a:cxn ang="0">
                    <a:pos x="T6" y="T7"/>
                  </a:cxn>
                  <a:cxn ang="0">
                    <a:pos x="T8" y="T9"/>
                  </a:cxn>
                  <a:cxn ang="0">
                    <a:pos x="T10" y="T11"/>
                  </a:cxn>
                  <a:cxn ang="0">
                    <a:pos x="T12" y="T13"/>
                  </a:cxn>
                </a:cxnLst>
                <a:rect l="0" t="0" r="r" b="b"/>
                <a:pathLst>
                  <a:path w="576" h="549">
                    <a:moveTo>
                      <a:pt x="575" y="261"/>
                    </a:moveTo>
                    <a:lnTo>
                      <a:pt x="575" y="261"/>
                    </a:lnTo>
                    <a:cubicBezTo>
                      <a:pt x="575" y="104"/>
                      <a:pt x="445" y="0"/>
                      <a:pt x="288" y="0"/>
                    </a:cubicBezTo>
                    <a:cubicBezTo>
                      <a:pt x="131" y="0"/>
                      <a:pt x="0" y="104"/>
                      <a:pt x="0" y="261"/>
                    </a:cubicBezTo>
                    <a:cubicBezTo>
                      <a:pt x="0" y="548"/>
                      <a:pt x="0" y="548"/>
                      <a:pt x="0" y="548"/>
                    </a:cubicBezTo>
                    <a:cubicBezTo>
                      <a:pt x="575" y="548"/>
                      <a:pt x="575" y="548"/>
                      <a:pt x="575" y="548"/>
                    </a:cubicBezTo>
                    <a:lnTo>
                      <a:pt x="575" y="261"/>
                    </a:lnTo>
                  </a:path>
                </a:pathLst>
              </a:custGeom>
              <a:solidFill>
                <a:srgbClr val="84472D"/>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3" name="Freeform 333"/>
              <p:cNvSpPr>
                <a:spLocks noChangeArrowheads="1"/>
              </p:cNvSpPr>
              <p:nvPr>
                <p:custDataLst>
                  <p:tags r:id="rId60"/>
                </p:custDataLst>
              </p:nvPr>
            </p:nvSpPr>
            <p:spPr bwMode="auto">
              <a:xfrm>
                <a:off x="5981700" y="2557463"/>
                <a:ext cx="28575" cy="19050"/>
              </a:xfrm>
              <a:custGeom>
                <a:avLst/>
                <a:gdLst>
                  <a:gd name="T0" fmla="*/ 78 w 79"/>
                  <a:gd name="T1" fmla="*/ 26 h 54"/>
                  <a:gd name="T2" fmla="*/ 78 w 79"/>
                  <a:gd name="T3" fmla="*/ 26 h 54"/>
                  <a:gd name="T4" fmla="*/ 52 w 79"/>
                  <a:gd name="T5" fmla="*/ 53 h 54"/>
                  <a:gd name="T6" fmla="*/ 0 w 79"/>
                  <a:gd name="T7" fmla="*/ 26 h 54"/>
                  <a:gd name="T8" fmla="*/ 52 w 79"/>
                  <a:gd name="T9" fmla="*/ 0 h 54"/>
                  <a:gd name="T10" fmla="*/ 78 w 79"/>
                  <a:gd name="T11" fmla="*/ 26 h 54"/>
                </a:gdLst>
                <a:ahLst/>
                <a:cxnLst>
                  <a:cxn ang="0">
                    <a:pos x="T0" y="T1"/>
                  </a:cxn>
                  <a:cxn ang="0">
                    <a:pos x="T2" y="T3"/>
                  </a:cxn>
                  <a:cxn ang="0">
                    <a:pos x="T4" y="T5"/>
                  </a:cxn>
                  <a:cxn ang="0">
                    <a:pos x="T6" y="T7"/>
                  </a:cxn>
                  <a:cxn ang="0">
                    <a:pos x="T8" y="T9"/>
                  </a:cxn>
                  <a:cxn ang="0">
                    <a:pos x="T10" y="T11"/>
                  </a:cxn>
                </a:cxnLst>
                <a:rect l="0" t="0" r="r" b="b"/>
                <a:pathLst>
                  <a:path w="79" h="54">
                    <a:moveTo>
                      <a:pt x="78" y="26"/>
                    </a:moveTo>
                    <a:lnTo>
                      <a:pt x="78" y="26"/>
                    </a:lnTo>
                    <a:cubicBezTo>
                      <a:pt x="78" y="53"/>
                      <a:pt x="52" y="53"/>
                      <a:pt x="52" y="53"/>
                    </a:cubicBezTo>
                    <a:cubicBezTo>
                      <a:pt x="26" y="53"/>
                      <a:pt x="0" y="53"/>
                      <a:pt x="0" y="26"/>
                    </a:cubicBezTo>
                    <a:cubicBezTo>
                      <a:pt x="0" y="0"/>
                      <a:pt x="26" y="0"/>
                      <a:pt x="52" y="0"/>
                    </a:cubicBezTo>
                    <a:cubicBezTo>
                      <a:pt x="52" y="0"/>
                      <a:pt x="78" y="0"/>
                      <a:pt x="78" y="26"/>
                    </a:cubicBezTo>
                  </a:path>
                </a:pathLst>
              </a:custGeom>
              <a:solidFill>
                <a:srgbClr val="D4A26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4" name="Freeform 334"/>
              <p:cNvSpPr>
                <a:spLocks noChangeArrowheads="1"/>
              </p:cNvSpPr>
              <p:nvPr>
                <p:custDataLst>
                  <p:tags r:id="rId61"/>
                </p:custDataLst>
              </p:nvPr>
            </p:nvSpPr>
            <p:spPr bwMode="auto">
              <a:xfrm>
                <a:off x="5934075" y="2557463"/>
                <a:ext cx="28575" cy="19050"/>
              </a:xfrm>
              <a:custGeom>
                <a:avLst/>
                <a:gdLst>
                  <a:gd name="T0" fmla="*/ 79 w 80"/>
                  <a:gd name="T1" fmla="*/ 26 h 54"/>
                  <a:gd name="T2" fmla="*/ 79 w 80"/>
                  <a:gd name="T3" fmla="*/ 26 h 54"/>
                  <a:gd name="T4" fmla="*/ 26 w 80"/>
                  <a:gd name="T5" fmla="*/ 53 h 54"/>
                  <a:gd name="T6" fmla="*/ 0 w 80"/>
                  <a:gd name="T7" fmla="*/ 26 h 54"/>
                  <a:gd name="T8" fmla="*/ 26 w 80"/>
                  <a:gd name="T9" fmla="*/ 0 h 54"/>
                  <a:gd name="T10" fmla="*/ 79 w 80"/>
                  <a:gd name="T11" fmla="*/ 26 h 54"/>
                </a:gdLst>
                <a:ahLst/>
                <a:cxnLst>
                  <a:cxn ang="0">
                    <a:pos x="T0" y="T1"/>
                  </a:cxn>
                  <a:cxn ang="0">
                    <a:pos x="T2" y="T3"/>
                  </a:cxn>
                  <a:cxn ang="0">
                    <a:pos x="T4" y="T5"/>
                  </a:cxn>
                  <a:cxn ang="0">
                    <a:pos x="T6" y="T7"/>
                  </a:cxn>
                  <a:cxn ang="0">
                    <a:pos x="T8" y="T9"/>
                  </a:cxn>
                  <a:cxn ang="0">
                    <a:pos x="T10" y="T11"/>
                  </a:cxn>
                </a:cxnLst>
                <a:rect l="0" t="0" r="r" b="b"/>
                <a:pathLst>
                  <a:path w="80" h="54">
                    <a:moveTo>
                      <a:pt x="79" y="26"/>
                    </a:moveTo>
                    <a:lnTo>
                      <a:pt x="79" y="26"/>
                    </a:lnTo>
                    <a:cubicBezTo>
                      <a:pt x="79" y="53"/>
                      <a:pt x="53" y="53"/>
                      <a:pt x="26" y="53"/>
                    </a:cubicBezTo>
                    <a:cubicBezTo>
                      <a:pt x="26" y="53"/>
                      <a:pt x="0" y="53"/>
                      <a:pt x="0" y="26"/>
                    </a:cubicBezTo>
                    <a:cubicBezTo>
                      <a:pt x="0" y="0"/>
                      <a:pt x="26" y="0"/>
                      <a:pt x="26" y="0"/>
                    </a:cubicBezTo>
                    <a:cubicBezTo>
                      <a:pt x="53" y="0"/>
                      <a:pt x="79" y="0"/>
                      <a:pt x="79" y="26"/>
                    </a:cubicBezTo>
                  </a:path>
                </a:pathLst>
              </a:custGeom>
              <a:solidFill>
                <a:srgbClr val="D4A26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5" name="Freeform 335"/>
              <p:cNvSpPr>
                <a:spLocks noChangeArrowheads="1"/>
              </p:cNvSpPr>
              <p:nvPr>
                <p:custDataLst>
                  <p:tags r:id="rId62"/>
                </p:custDataLst>
              </p:nvPr>
            </p:nvSpPr>
            <p:spPr bwMode="auto">
              <a:xfrm>
                <a:off x="5624513" y="2049463"/>
                <a:ext cx="498475" cy="592137"/>
              </a:xfrm>
              <a:custGeom>
                <a:avLst/>
                <a:gdLst>
                  <a:gd name="T0" fmla="*/ 966 w 1385"/>
                  <a:gd name="T1" fmla="*/ 0 h 1646"/>
                  <a:gd name="T2" fmla="*/ 548 w 1385"/>
                  <a:gd name="T3" fmla="*/ 314 h 1646"/>
                  <a:gd name="T4" fmla="*/ 548 w 1385"/>
                  <a:gd name="T5" fmla="*/ 679 h 1646"/>
                  <a:gd name="T6" fmla="*/ 0 w 1385"/>
                  <a:gd name="T7" fmla="*/ 679 h 1646"/>
                  <a:gd name="T8" fmla="*/ 0 w 1385"/>
                  <a:gd name="T9" fmla="*/ 1645 h 1646"/>
                  <a:gd name="T10" fmla="*/ 234 w 1385"/>
                  <a:gd name="T11" fmla="*/ 1645 h 1646"/>
                  <a:gd name="T12" fmla="*/ 1384 w 1385"/>
                  <a:gd name="T13" fmla="*/ 496 h 1646"/>
                  <a:gd name="T14" fmla="*/ 1384 w 1385"/>
                  <a:gd name="T15" fmla="*/ 314 h 1646"/>
                  <a:gd name="T16" fmla="*/ 966 w 1385"/>
                  <a:gd name="T17" fmla="*/ 0 h 1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5" h="1646">
                    <a:moveTo>
                      <a:pt x="966" y="0"/>
                    </a:moveTo>
                    <a:lnTo>
                      <a:pt x="548" y="314"/>
                    </a:lnTo>
                    <a:lnTo>
                      <a:pt x="548" y="679"/>
                    </a:lnTo>
                    <a:lnTo>
                      <a:pt x="0" y="679"/>
                    </a:lnTo>
                    <a:lnTo>
                      <a:pt x="0" y="1645"/>
                    </a:lnTo>
                    <a:lnTo>
                      <a:pt x="234" y="1645"/>
                    </a:lnTo>
                    <a:lnTo>
                      <a:pt x="1384" y="496"/>
                    </a:lnTo>
                    <a:lnTo>
                      <a:pt x="1384" y="314"/>
                    </a:lnTo>
                    <a:lnTo>
                      <a:pt x="966" y="0"/>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6" name="Freeform 336"/>
              <p:cNvSpPr>
                <a:spLocks noChangeArrowheads="1"/>
              </p:cNvSpPr>
              <p:nvPr>
                <p:custDataLst>
                  <p:tags r:id="rId63"/>
                </p:custDataLst>
              </p:nvPr>
            </p:nvSpPr>
            <p:spPr bwMode="auto">
              <a:xfrm>
                <a:off x="5962650" y="1890713"/>
                <a:ext cx="19050" cy="131762"/>
              </a:xfrm>
              <a:custGeom>
                <a:avLst/>
                <a:gdLst>
                  <a:gd name="T0" fmla="*/ 26 w 53"/>
                  <a:gd name="T1" fmla="*/ 340 h 367"/>
                  <a:gd name="T2" fmla="*/ 26 w 53"/>
                  <a:gd name="T3" fmla="*/ 340 h 367"/>
                  <a:gd name="T4" fmla="*/ 52 w 53"/>
                  <a:gd name="T5" fmla="*/ 366 h 367"/>
                  <a:gd name="T6" fmla="*/ 52 w 53"/>
                  <a:gd name="T7" fmla="*/ 25 h 367"/>
                  <a:gd name="T8" fmla="*/ 26 w 53"/>
                  <a:gd name="T9" fmla="*/ 0 h 367"/>
                  <a:gd name="T10" fmla="*/ 0 w 53"/>
                  <a:gd name="T11" fmla="*/ 25 h 367"/>
                  <a:gd name="T12" fmla="*/ 0 w 53"/>
                  <a:gd name="T13" fmla="*/ 366 h 367"/>
                  <a:gd name="T14" fmla="*/ 26 w 53"/>
                  <a:gd name="T15" fmla="*/ 340 h 3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67">
                    <a:moveTo>
                      <a:pt x="26" y="340"/>
                    </a:moveTo>
                    <a:lnTo>
                      <a:pt x="26" y="340"/>
                    </a:lnTo>
                    <a:cubicBezTo>
                      <a:pt x="52" y="366"/>
                      <a:pt x="52" y="366"/>
                      <a:pt x="52" y="366"/>
                    </a:cubicBezTo>
                    <a:cubicBezTo>
                      <a:pt x="52" y="25"/>
                      <a:pt x="52" y="25"/>
                      <a:pt x="52" y="25"/>
                    </a:cubicBezTo>
                    <a:cubicBezTo>
                      <a:pt x="52" y="0"/>
                      <a:pt x="52" y="0"/>
                      <a:pt x="26" y="0"/>
                    </a:cubicBezTo>
                    <a:cubicBezTo>
                      <a:pt x="0" y="0"/>
                      <a:pt x="0" y="0"/>
                      <a:pt x="0" y="25"/>
                    </a:cubicBezTo>
                    <a:cubicBezTo>
                      <a:pt x="0" y="366"/>
                      <a:pt x="0" y="366"/>
                      <a:pt x="0" y="366"/>
                    </a:cubicBezTo>
                    <a:lnTo>
                      <a:pt x="26" y="340"/>
                    </a:lnTo>
                  </a:path>
                </a:pathLst>
              </a:custGeom>
              <a:solidFill>
                <a:srgbClr val="84472D"/>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7" name="Freeform 337"/>
              <p:cNvSpPr>
                <a:spLocks noChangeArrowheads="1"/>
              </p:cNvSpPr>
              <p:nvPr>
                <p:custDataLst>
                  <p:tags r:id="rId64"/>
                </p:custDataLst>
              </p:nvPr>
            </p:nvSpPr>
            <p:spPr bwMode="auto">
              <a:xfrm>
                <a:off x="5792788" y="2012950"/>
                <a:ext cx="357187" cy="160338"/>
              </a:xfrm>
              <a:custGeom>
                <a:avLst/>
                <a:gdLst>
                  <a:gd name="T0" fmla="*/ 940 w 994"/>
                  <a:gd name="T1" fmla="*/ 418 h 445"/>
                  <a:gd name="T2" fmla="*/ 940 w 994"/>
                  <a:gd name="T3" fmla="*/ 418 h 445"/>
                  <a:gd name="T4" fmla="*/ 497 w 994"/>
                  <a:gd name="T5" fmla="*/ 104 h 445"/>
                  <a:gd name="T6" fmla="*/ 53 w 994"/>
                  <a:gd name="T7" fmla="*/ 444 h 445"/>
                  <a:gd name="T8" fmla="*/ 0 w 994"/>
                  <a:gd name="T9" fmla="*/ 418 h 445"/>
                  <a:gd name="T10" fmla="*/ 27 w 994"/>
                  <a:gd name="T11" fmla="*/ 365 h 445"/>
                  <a:gd name="T12" fmla="*/ 497 w 994"/>
                  <a:gd name="T13" fmla="*/ 0 h 445"/>
                  <a:gd name="T14" fmla="*/ 967 w 994"/>
                  <a:gd name="T15" fmla="*/ 365 h 445"/>
                  <a:gd name="T16" fmla="*/ 967 w 994"/>
                  <a:gd name="T17" fmla="*/ 418 h 445"/>
                  <a:gd name="T18" fmla="*/ 940 w 994"/>
                  <a:gd name="T19" fmla="*/ 418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4" h="445">
                    <a:moveTo>
                      <a:pt x="940" y="418"/>
                    </a:moveTo>
                    <a:lnTo>
                      <a:pt x="940" y="418"/>
                    </a:lnTo>
                    <a:cubicBezTo>
                      <a:pt x="497" y="104"/>
                      <a:pt x="497" y="104"/>
                      <a:pt x="497" y="104"/>
                    </a:cubicBezTo>
                    <a:cubicBezTo>
                      <a:pt x="53" y="444"/>
                      <a:pt x="53" y="444"/>
                      <a:pt x="53" y="444"/>
                    </a:cubicBezTo>
                    <a:cubicBezTo>
                      <a:pt x="53" y="444"/>
                      <a:pt x="27" y="444"/>
                      <a:pt x="0" y="418"/>
                    </a:cubicBezTo>
                    <a:cubicBezTo>
                      <a:pt x="0" y="418"/>
                      <a:pt x="0" y="391"/>
                      <a:pt x="27" y="365"/>
                    </a:cubicBezTo>
                    <a:cubicBezTo>
                      <a:pt x="497" y="0"/>
                      <a:pt x="497" y="0"/>
                      <a:pt x="497" y="0"/>
                    </a:cubicBezTo>
                    <a:cubicBezTo>
                      <a:pt x="967" y="365"/>
                      <a:pt x="967" y="365"/>
                      <a:pt x="967" y="365"/>
                    </a:cubicBezTo>
                    <a:cubicBezTo>
                      <a:pt x="993" y="365"/>
                      <a:pt x="993" y="391"/>
                      <a:pt x="967" y="418"/>
                    </a:cubicBezTo>
                    <a:lnTo>
                      <a:pt x="940" y="418"/>
                    </a:lnTo>
                  </a:path>
                </a:pathLst>
              </a:custGeom>
              <a:solidFill>
                <a:srgbClr val="F15757"/>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8" name="Freeform 338"/>
              <p:cNvSpPr>
                <a:spLocks noChangeArrowheads="1"/>
              </p:cNvSpPr>
              <p:nvPr>
                <p:custDataLst>
                  <p:tags r:id="rId65"/>
                </p:custDataLst>
              </p:nvPr>
            </p:nvSpPr>
            <p:spPr bwMode="auto">
              <a:xfrm>
                <a:off x="5897563" y="2143125"/>
                <a:ext cx="150812" cy="150813"/>
              </a:xfrm>
              <a:custGeom>
                <a:avLst/>
                <a:gdLst>
                  <a:gd name="T0" fmla="*/ 418 w 419"/>
                  <a:gd name="T1" fmla="*/ 209 h 419"/>
                  <a:gd name="T2" fmla="*/ 418 w 419"/>
                  <a:gd name="T3" fmla="*/ 209 h 419"/>
                  <a:gd name="T4" fmla="*/ 209 w 419"/>
                  <a:gd name="T5" fmla="*/ 418 h 419"/>
                  <a:gd name="T6" fmla="*/ 0 w 419"/>
                  <a:gd name="T7" fmla="*/ 209 h 419"/>
                  <a:gd name="T8" fmla="*/ 209 w 419"/>
                  <a:gd name="T9" fmla="*/ 0 h 419"/>
                  <a:gd name="T10" fmla="*/ 418 w 419"/>
                  <a:gd name="T11" fmla="*/ 209 h 419"/>
                </a:gdLst>
                <a:ahLst/>
                <a:cxnLst>
                  <a:cxn ang="0">
                    <a:pos x="T0" y="T1"/>
                  </a:cxn>
                  <a:cxn ang="0">
                    <a:pos x="T2" y="T3"/>
                  </a:cxn>
                  <a:cxn ang="0">
                    <a:pos x="T4" y="T5"/>
                  </a:cxn>
                  <a:cxn ang="0">
                    <a:pos x="T6" y="T7"/>
                  </a:cxn>
                  <a:cxn ang="0">
                    <a:pos x="T8" y="T9"/>
                  </a:cxn>
                  <a:cxn ang="0">
                    <a:pos x="T10" y="T11"/>
                  </a:cxn>
                </a:cxnLst>
                <a:rect l="0" t="0" r="r" b="b"/>
                <a:pathLst>
                  <a:path w="419" h="419">
                    <a:moveTo>
                      <a:pt x="418" y="209"/>
                    </a:moveTo>
                    <a:lnTo>
                      <a:pt x="418" y="209"/>
                    </a:lnTo>
                    <a:cubicBezTo>
                      <a:pt x="418" y="313"/>
                      <a:pt x="313" y="418"/>
                      <a:pt x="209" y="418"/>
                    </a:cubicBezTo>
                    <a:cubicBezTo>
                      <a:pt x="104" y="418"/>
                      <a:pt x="0" y="313"/>
                      <a:pt x="0" y="209"/>
                    </a:cubicBezTo>
                    <a:cubicBezTo>
                      <a:pt x="0" y="79"/>
                      <a:pt x="104" y="0"/>
                      <a:pt x="209" y="0"/>
                    </a:cubicBezTo>
                    <a:cubicBezTo>
                      <a:pt x="313" y="0"/>
                      <a:pt x="418" y="79"/>
                      <a:pt x="418" y="209"/>
                    </a:cubicBezTo>
                  </a:path>
                </a:pathLst>
              </a:custGeom>
              <a:solidFill>
                <a:srgbClr val="A2DCED"/>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9" name="Freeform 339"/>
              <p:cNvSpPr>
                <a:spLocks noChangeArrowheads="1"/>
              </p:cNvSpPr>
              <p:nvPr>
                <p:custDataLst>
                  <p:tags r:id="rId66"/>
                </p:custDataLst>
              </p:nvPr>
            </p:nvSpPr>
            <p:spPr bwMode="auto">
              <a:xfrm>
                <a:off x="5962650" y="2162175"/>
                <a:ext cx="47625" cy="76200"/>
              </a:xfrm>
              <a:custGeom>
                <a:avLst/>
                <a:gdLst>
                  <a:gd name="T0" fmla="*/ 104 w 131"/>
                  <a:gd name="T1" fmla="*/ 209 h 210"/>
                  <a:gd name="T2" fmla="*/ 104 w 131"/>
                  <a:gd name="T3" fmla="*/ 209 h 210"/>
                  <a:gd name="T4" fmla="*/ 0 w 131"/>
                  <a:gd name="T5" fmla="*/ 209 h 210"/>
                  <a:gd name="T6" fmla="*/ 0 w 131"/>
                  <a:gd name="T7" fmla="*/ 51 h 210"/>
                  <a:gd name="T8" fmla="*/ 26 w 131"/>
                  <a:gd name="T9" fmla="*/ 0 h 210"/>
                  <a:gd name="T10" fmla="*/ 52 w 131"/>
                  <a:gd name="T11" fmla="*/ 51 h 210"/>
                  <a:gd name="T12" fmla="*/ 52 w 131"/>
                  <a:gd name="T13" fmla="*/ 156 h 210"/>
                  <a:gd name="T14" fmla="*/ 104 w 131"/>
                  <a:gd name="T15" fmla="*/ 156 h 210"/>
                  <a:gd name="T16" fmla="*/ 130 w 131"/>
                  <a:gd name="T17" fmla="*/ 182 h 210"/>
                  <a:gd name="T18" fmla="*/ 104 w 131"/>
                  <a:gd name="T19" fmla="*/ 20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210">
                    <a:moveTo>
                      <a:pt x="104" y="209"/>
                    </a:moveTo>
                    <a:lnTo>
                      <a:pt x="104" y="209"/>
                    </a:lnTo>
                    <a:cubicBezTo>
                      <a:pt x="0" y="209"/>
                      <a:pt x="0" y="209"/>
                      <a:pt x="0" y="209"/>
                    </a:cubicBezTo>
                    <a:cubicBezTo>
                      <a:pt x="0" y="51"/>
                      <a:pt x="0" y="51"/>
                      <a:pt x="0" y="51"/>
                    </a:cubicBezTo>
                    <a:cubicBezTo>
                      <a:pt x="0" y="26"/>
                      <a:pt x="0" y="0"/>
                      <a:pt x="26" y="0"/>
                    </a:cubicBezTo>
                    <a:cubicBezTo>
                      <a:pt x="52" y="0"/>
                      <a:pt x="52" y="26"/>
                      <a:pt x="52" y="51"/>
                    </a:cubicBezTo>
                    <a:cubicBezTo>
                      <a:pt x="52" y="156"/>
                      <a:pt x="52" y="156"/>
                      <a:pt x="52" y="156"/>
                    </a:cubicBezTo>
                    <a:cubicBezTo>
                      <a:pt x="104" y="156"/>
                      <a:pt x="104" y="156"/>
                      <a:pt x="104" y="156"/>
                    </a:cubicBezTo>
                    <a:cubicBezTo>
                      <a:pt x="104" y="156"/>
                      <a:pt x="130" y="156"/>
                      <a:pt x="130" y="182"/>
                    </a:cubicBezTo>
                    <a:cubicBezTo>
                      <a:pt x="130" y="209"/>
                      <a:pt x="104" y="209"/>
                      <a:pt x="104" y="209"/>
                    </a:cubicBezTo>
                  </a:path>
                </a:pathLst>
              </a:custGeom>
              <a:solidFill>
                <a:srgbClr val="47C6E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0" name="Freeform 340"/>
              <p:cNvSpPr>
                <a:spLocks noChangeArrowheads="1"/>
              </p:cNvSpPr>
              <p:nvPr>
                <p:custDataLst>
                  <p:tags r:id="rId67"/>
                </p:custDataLst>
              </p:nvPr>
            </p:nvSpPr>
            <p:spPr bwMode="auto">
              <a:xfrm>
                <a:off x="5670550" y="2341563"/>
                <a:ext cx="150813" cy="104775"/>
              </a:xfrm>
              <a:custGeom>
                <a:avLst/>
                <a:gdLst>
                  <a:gd name="T0" fmla="*/ 418 w 419"/>
                  <a:gd name="T1" fmla="*/ 288 h 289"/>
                  <a:gd name="T2" fmla="*/ 0 w 419"/>
                  <a:gd name="T3" fmla="*/ 288 h 289"/>
                  <a:gd name="T4" fmla="*/ 0 w 419"/>
                  <a:gd name="T5" fmla="*/ 0 h 289"/>
                  <a:gd name="T6" fmla="*/ 418 w 419"/>
                  <a:gd name="T7" fmla="*/ 0 h 289"/>
                  <a:gd name="T8" fmla="*/ 418 w 419"/>
                  <a:gd name="T9" fmla="*/ 288 h 289"/>
                </a:gdLst>
                <a:ahLst/>
                <a:cxnLst>
                  <a:cxn ang="0">
                    <a:pos x="T0" y="T1"/>
                  </a:cxn>
                  <a:cxn ang="0">
                    <a:pos x="T2" y="T3"/>
                  </a:cxn>
                  <a:cxn ang="0">
                    <a:pos x="T4" y="T5"/>
                  </a:cxn>
                  <a:cxn ang="0">
                    <a:pos x="T6" y="T7"/>
                  </a:cxn>
                  <a:cxn ang="0">
                    <a:pos x="T8" y="T9"/>
                  </a:cxn>
                </a:cxnLst>
                <a:rect l="0" t="0" r="r" b="b"/>
                <a:pathLst>
                  <a:path w="419" h="289">
                    <a:moveTo>
                      <a:pt x="418" y="288"/>
                    </a:moveTo>
                    <a:lnTo>
                      <a:pt x="0" y="288"/>
                    </a:lnTo>
                    <a:lnTo>
                      <a:pt x="0" y="0"/>
                    </a:lnTo>
                    <a:lnTo>
                      <a:pt x="418" y="0"/>
                    </a:lnTo>
                    <a:lnTo>
                      <a:pt x="418" y="288"/>
                    </a:lnTo>
                  </a:path>
                </a:pathLst>
              </a:custGeom>
              <a:solidFill>
                <a:srgbClr val="78D0E8"/>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1" name="Freeform 341"/>
              <p:cNvSpPr>
                <a:spLocks noChangeArrowheads="1"/>
              </p:cNvSpPr>
              <p:nvPr>
                <p:custDataLst>
                  <p:tags r:id="rId68"/>
                </p:custDataLst>
              </p:nvPr>
            </p:nvSpPr>
            <p:spPr bwMode="auto">
              <a:xfrm>
                <a:off x="5670550" y="2490788"/>
                <a:ext cx="150813" cy="104775"/>
              </a:xfrm>
              <a:custGeom>
                <a:avLst/>
                <a:gdLst>
                  <a:gd name="T0" fmla="*/ 418 w 419"/>
                  <a:gd name="T1" fmla="*/ 288 h 289"/>
                  <a:gd name="T2" fmla="*/ 0 w 419"/>
                  <a:gd name="T3" fmla="*/ 288 h 289"/>
                  <a:gd name="T4" fmla="*/ 0 w 419"/>
                  <a:gd name="T5" fmla="*/ 0 h 289"/>
                  <a:gd name="T6" fmla="*/ 418 w 419"/>
                  <a:gd name="T7" fmla="*/ 0 h 289"/>
                  <a:gd name="T8" fmla="*/ 418 w 419"/>
                  <a:gd name="T9" fmla="*/ 288 h 289"/>
                </a:gdLst>
                <a:ahLst/>
                <a:cxnLst>
                  <a:cxn ang="0">
                    <a:pos x="T0" y="T1"/>
                  </a:cxn>
                  <a:cxn ang="0">
                    <a:pos x="T2" y="T3"/>
                  </a:cxn>
                  <a:cxn ang="0">
                    <a:pos x="T4" y="T5"/>
                  </a:cxn>
                  <a:cxn ang="0">
                    <a:pos x="T6" y="T7"/>
                  </a:cxn>
                  <a:cxn ang="0">
                    <a:pos x="T8" y="T9"/>
                  </a:cxn>
                </a:cxnLst>
                <a:rect l="0" t="0" r="r" b="b"/>
                <a:pathLst>
                  <a:path w="419" h="289">
                    <a:moveTo>
                      <a:pt x="418" y="288"/>
                    </a:moveTo>
                    <a:lnTo>
                      <a:pt x="0" y="288"/>
                    </a:lnTo>
                    <a:lnTo>
                      <a:pt x="0" y="0"/>
                    </a:lnTo>
                    <a:lnTo>
                      <a:pt x="418" y="0"/>
                    </a:lnTo>
                    <a:lnTo>
                      <a:pt x="418" y="288"/>
                    </a:lnTo>
                  </a:path>
                </a:pathLst>
              </a:custGeom>
              <a:solidFill>
                <a:srgbClr val="47C6E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2" name="Freeform 342"/>
              <p:cNvSpPr>
                <a:spLocks noChangeArrowheads="1"/>
              </p:cNvSpPr>
              <p:nvPr>
                <p:custDataLst>
                  <p:tags r:id="rId69"/>
                </p:custDataLst>
              </p:nvPr>
            </p:nvSpPr>
            <p:spPr bwMode="auto">
              <a:xfrm>
                <a:off x="5670550" y="2490788"/>
                <a:ext cx="150813" cy="104775"/>
              </a:xfrm>
              <a:custGeom>
                <a:avLst/>
                <a:gdLst>
                  <a:gd name="T0" fmla="*/ 418 w 419"/>
                  <a:gd name="T1" fmla="*/ 105 h 289"/>
                  <a:gd name="T2" fmla="*/ 418 w 419"/>
                  <a:gd name="T3" fmla="*/ 0 h 289"/>
                  <a:gd name="T4" fmla="*/ 0 w 419"/>
                  <a:gd name="T5" fmla="*/ 0 h 289"/>
                  <a:gd name="T6" fmla="*/ 0 w 419"/>
                  <a:gd name="T7" fmla="*/ 288 h 289"/>
                  <a:gd name="T8" fmla="*/ 235 w 419"/>
                  <a:gd name="T9" fmla="*/ 288 h 289"/>
                  <a:gd name="T10" fmla="*/ 418 w 419"/>
                  <a:gd name="T11" fmla="*/ 105 h 289"/>
                </a:gdLst>
                <a:ahLst/>
                <a:cxnLst>
                  <a:cxn ang="0">
                    <a:pos x="T0" y="T1"/>
                  </a:cxn>
                  <a:cxn ang="0">
                    <a:pos x="T2" y="T3"/>
                  </a:cxn>
                  <a:cxn ang="0">
                    <a:pos x="T4" y="T5"/>
                  </a:cxn>
                  <a:cxn ang="0">
                    <a:pos x="T6" y="T7"/>
                  </a:cxn>
                  <a:cxn ang="0">
                    <a:pos x="T8" y="T9"/>
                  </a:cxn>
                  <a:cxn ang="0">
                    <a:pos x="T10" y="T11"/>
                  </a:cxn>
                </a:cxnLst>
                <a:rect l="0" t="0" r="r" b="b"/>
                <a:pathLst>
                  <a:path w="419" h="289">
                    <a:moveTo>
                      <a:pt x="418" y="105"/>
                    </a:moveTo>
                    <a:lnTo>
                      <a:pt x="418" y="0"/>
                    </a:lnTo>
                    <a:lnTo>
                      <a:pt x="0" y="0"/>
                    </a:lnTo>
                    <a:lnTo>
                      <a:pt x="0" y="288"/>
                    </a:lnTo>
                    <a:lnTo>
                      <a:pt x="235" y="288"/>
                    </a:lnTo>
                    <a:lnTo>
                      <a:pt x="418" y="105"/>
                    </a:lnTo>
                  </a:path>
                </a:pathLst>
              </a:custGeom>
              <a:solidFill>
                <a:srgbClr val="78D0E8"/>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grpSp>
        <p:nvGrpSpPr>
          <p:cNvPr id="53" name="Compliance"/>
          <p:cNvGrpSpPr/>
          <p:nvPr>
            <p:custDataLst>
              <p:tags r:id="rId2"/>
            </p:custDataLst>
          </p:nvPr>
        </p:nvGrpSpPr>
        <p:grpSpPr>
          <a:xfrm>
            <a:off x="6879200" y="2364723"/>
            <a:ext cx="598969" cy="604959"/>
            <a:chOff x="5804265" y="640889"/>
            <a:chExt cx="1382712" cy="1344612"/>
          </a:xfrm>
        </p:grpSpPr>
        <p:sp>
          <p:nvSpPr>
            <p:cNvPr id="54" name="Freeform 415"/>
            <p:cNvSpPr>
              <a:spLocks noChangeArrowheads="1"/>
            </p:cNvSpPr>
            <p:nvPr>
              <p:custDataLst>
                <p:tags r:id="rId44"/>
              </p:custDataLst>
            </p:nvPr>
          </p:nvSpPr>
          <p:spPr bwMode="auto">
            <a:xfrm>
              <a:off x="5804265" y="640889"/>
              <a:ext cx="1382712" cy="1344612"/>
            </a:xfrm>
            <a:custGeom>
              <a:avLst/>
              <a:gdLst>
                <a:gd name="T0" fmla="*/ 3840 w 3841"/>
                <a:gd name="T1" fmla="*/ 1881 h 3736"/>
                <a:gd name="T2" fmla="*/ 3840 w 3841"/>
                <a:gd name="T3" fmla="*/ 1881 h 3736"/>
                <a:gd name="T4" fmla="*/ 1934 w 3841"/>
                <a:gd name="T5" fmla="*/ 3735 h 3736"/>
                <a:gd name="T6" fmla="*/ 0 w 3841"/>
                <a:gd name="T7" fmla="*/ 1881 h 3736"/>
                <a:gd name="T8" fmla="*/ 1934 w 3841"/>
                <a:gd name="T9" fmla="*/ 0 h 3736"/>
                <a:gd name="T10" fmla="*/ 3840 w 3841"/>
                <a:gd name="T11" fmla="*/ 1881 h 3736"/>
              </a:gdLst>
              <a:ahLst/>
              <a:cxnLst>
                <a:cxn ang="0">
                  <a:pos x="T0" y="T1"/>
                </a:cxn>
                <a:cxn ang="0">
                  <a:pos x="T2" y="T3"/>
                </a:cxn>
                <a:cxn ang="0">
                  <a:pos x="T4" y="T5"/>
                </a:cxn>
                <a:cxn ang="0">
                  <a:pos x="T6" y="T7"/>
                </a:cxn>
                <a:cxn ang="0">
                  <a:pos x="T8" y="T9"/>
                </a:cxn>
                <a:cxn ang="0">
                  <a:pos x="T10" y="T11"/>
                </a:cxn>
              </a:cxnLst>
              <a:rect l="0" t="0" r="r" b="b"/>
              <a:pathLst>
                <a:path w="3841" h="3736">
                  <a:moveTo>
                    <a:pt x="3840" y="1881"/>
                  </a:moveTo>
                  <a:lnTo>
                    <a:pt x="3840" y="1881"/>
                  </a:lnTo>
                  <a:cubicBezTo>
                    <a:pt x="3840" y="2899"/>
                    <a:pt x="2978" y="3735"/>
                    <a:pt x="1934" y="3735"/>
                  </a:cubicBezTo>
                  <a:cubicBezTo>
                    <a:pt x="863" y="3735"/>
                    <a:pt x="0" y="2899"/>
                    <a:pt x="0" y="1881"/>
                  </a:cubicBezTo>
                  <a:cubicBezTo>
                    <a:pt x="0" y="836"/>
                    <a:pt x="863" y="0"/>
                    <a:pt x="1934" y="0"/>
                  </a:cubicBezTo>
                  <a:cubicBezTo>
                    <a:pt x="2978" y="0"/>
                    <a:pt x="3840" y="836"/>
                    <a:pt x="3840" y="1881"/>
                  </a:cubicBezTo>
                </a:path>
              </a:pathLst>
            </a:custGeom>
            <a:solidFill>
              <a:srgbClr val="EA2B7B"/>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nvGrpSpPr>
            <p:cNvPr id="55" name="Group 54"/>
            <p:cNvGrpSpPr/>
            <p:nvPr/>
          </p:nvGrpSpPr>
          <p:grpSpPr>
            <a:xfrm>
              <a:off x="6151125" y="873844"/>
              <a:ext cx="671630" cy="792786"/>
              <a:chOff x="3659188" y="3451225"/>
              <a:chExt cx="1128712" cy="1332321"/>
            </a:xfrm>
          </p:grpSpPr>
          <p:sp>
            <p:nvSpPr>
              <p:cNvPr id="56" name="Freeform 386"/>
              <p:cNvSpPr>
                <a:spLocks noChangeArrowheads="1"/>
              </p:cNvSpPr>
              <p:nvPr>
                <p:custDataLst>
                  <p:tags r:id="rId45"/>
                </p:custDataLst>
              </p:nvPr>
            </p:nvSpPr>
            <p:spPr bwMode="auto">
              <a:xfrm>
                <a:off x="4064000" y="4165600"/>
                <a:ext cx="338138" cy="469900"/>
              </a:xfrm>
              <a:custGeom>
                <a:avLst/>
                <a:gdLst>
                  <a:gd name="T0" fmla="*/ 940 w 941"/>
                  <a:gd name="T1" fmla="*/ 1305 h 1306"/>
                  <a:gd name="T2" fmla="*/ 0 w 941"/>
                  <a:gd name="T3" fmla="*/ 1305 h 1306"/>
                  <a:gd name="T4" fmla="*/ 0 w 941"/>
                  <a:gd name="T5" fmla="*/ 0 h 1306"/>
                  <a:gd name="T6" fmla="*/ 940 w 941"/>
                  <a:gd name="T7" fmla="*/ 0 h 1306"/>
                  <a:gd name="T8" fmla="*/ 940 w 941"/>
                  <a:gd name="T9" fmla="*/ 1305 h 1306"/>
                </a:gdLst>
                <a:ahLst/>
                <a:cxnLst>
                  <a:cxn ang="0">
                    <a:pos x="T0" y="T1"/>
                  </a:cxn>
                  <a:cxn ang="0">
                    <a:pos x="T2" y="T3"/>
                  </a:cxn>
                  <a:cxn ang="0">
                    <a:pos x="T4" y="T5"/>
                  </a:cxn>
                  <a:cxn ang="0">
                    <a:pos x="T6" y="T7"/>
                  </a:cxn>
                  <a:cxn ang="0">
                    <a:pos x="T8" y="T9"/>
                  </a:cxn>
                </a:cxnLst>
                <a:rect l="0" t="0" r="r" b="b"/>
                <a:pathLst>
                  <a:path w="941" h="1306">
                    <a:moveTo>
                      <a:pt x="940" y="1305"/>
                    </a:moveTo>
                    <a:lnTo>
                      <a:pt x="0" y="1305"/>
                    </a:lnTo>
                    <a:lnTo>
                      <a:pt x="0" y="0"/>
                    </a:lnTo>
                    <a:lnTo>
                      <a:pt x="940" y="0"/>
                    </a:lnTo>
                    <a:lnTo>
                      <a:pt x="940" y="1305"/>
                    </a:lnTo>
                  </a:path>
                </a:pathLst>
              </a:custGeom>
              <a:solidFill>
                <a:srgbClr val="5D667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7" name="Freeform 387"/>
              <p:cNvSpPr>
                <a:spLocks noChangeArrowheads="1"/>
              </p:cNvSpPr>
              <p:nvPr>
                <p:custDataLst>
                  <p:tags r:id="rId46"/>
                </p:custDataLst>
              </p:nvPr>
            </p:nvSpPr>
            <p:spPr bwMode="auto">
              <a:xfrm>
                <a:off x="3819525" y="3451225"/>
                <a:ext cx="817563" cy="534988"/>
              </a:xfrm>
              <a:custGeom>
                <a:avLst/>
                <a:gdLst>
                  <a:gd name="T0" fmla="*/ 2272 w 2273"/>
                  <a:gd name="T1" fmla="*/ 1487 h 1488"/>
                  <a:gd name="T2" fmla="*/ 2272 w 2273"/>
                  <a:gd name="T3" fmla="*/ 1487 h 1488"/>
                  <a:gd name="T4" fmla="*/ 1828 w 2273"/>
                  <a:gd name="T5" fmla="*/ 1487 h 1488"/>
                  <a:gd name="T6" fmla="*/ 1828 w 2273"/>
                  <a:gd name="T7" fmla="*/ 939 h 1488"/>
                  <a:gd name="T8" fmla="*/ 1332 w 2273"/>
                  <a:gd name="T9" fmla="*/ 443 h 1488"/>
                  <a:gd name="T10" fmla="*/ 966 w 2273"/>
                  <a:gd name="T11" fmla="*/ 443 h 1488"/>
                  <a:gd name="T12" fmla="*/ 470 w 2273"/>
                  <a:gd name="T13" fmla="*/ 939 h 1488"/>
                  <a:gd name="T14" fmla="*/ 470 w 2273"/>
                  <a:gd name="T15" fmla="*/ 1148 h 1488"/>
                  <a:gd name="T16" fmla="*/ 0 w 2273"/>
                  <a:gd name="T17" fmla="*/ 939 h 1488"/>
                  <a:gd name="T18" fmla="*/ 966 w 2273"/>
                  <a:gd name="T19" fmla="*/ 0 h 1488"/>
                  <a:gd name="T20" fmla="*/ 1332 w 2273"/>
                  <a:gd name="T21" fmla="*/ 0 h 1488"/>
                  <a:gd name="T22" fmla="*/ 2272 w 2273"/>
                  <a:gd name="T23" fmla="*/ 939 h 1488"/>
                  <a:gd name="T24" fmla="*/ 2272 w 2273"/>
                  <a:gd name="T25" fmla="*/ 148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3" h="1488">
                    <a:moveTo>
                      <a:pt x="2272" y="1487"/>
                    </a:moveTo>
                    <a:lnTo>
                      <a:pt x="2272" y="1487"/>
                    </a:lnTo>
                    <a:cubicBezTo>
                      <a:pt x="1828" y="1487"/>
                      <a:pt x="1828" y="1487"/>
                      <a:pt x="1828" y="1487"/>
                    </a:cubicBezTo>
                    <a:cubicBezTo>
                      <a:pt x="1828" y="939"/>
                      <a:pt x="1828" y="939"/>
                      <a:pt x="1828" y="939"/>
                    </a:cubicBezTo>
                    <a:cubicBezTo>
                      <a:pt x="1828" y="678"/>
                      <a:pt x="1593" y="443"/>
                      <a:pt x="1332" y="443"/>
                    </a:cubicBezTo>
                    <a:cubicBezTo>
                      <a:pt x="966" y="443"/>
                      <a:pt x="966" y="443"/>
                      <a:pt x="966" y="443"/>
                    </a:cubicBezTo>
                    <a:cubicBezTo>
                      <a:pt x="679" y="443"/>
                      <a:pt x="470" y="678"/>
                      <a:pt x="470" y="939"/>
                    </a:cubicBezTo>
                    <a:cubicBezTo>
                      <a:pt x="470" y="1148"/>
                      <a:pt x="470" y="1148"/>
                      <a:pt x="470" y="1148"/>
                    </a:cubicBezTo>
                    <a:cubicBezTo>
                      <a:pt x="0" y="939"/>
                      <a:pt x="0" y="939"/>
                      <a:pt x="0" y="939"/>
                    </a:cubicBezTo>
                    <a:cubicBezTo>
                      <a:pt x="0" y="418"/>
                      <a:pt x="444" y="0"/>
                      <a:pt x="966" y="0"/>
                    </a:cubicBezTo>
                    <a:cubicBezTo>
                      <a:pt x="1332" y="0"/>
                      <a:pt x="1332" y="0"/>
                      <a:pt x="1332" y="0"/>
                    </a:cubicBezTo>
                    <a:cubicBezTo>
                      <a:pt x="1854" y="0"/>
                      <a:pt x="2272" y="418"/>
                      <a:pt x="2272" y="939"/>
                    </a:cubicBezTo>
                    <a:lnTo>
                      <a:pt x="2272" y="1487"/>
                    </a:lnTo>
                  </a:path>
                </a:pathLst>
              </a:custGeom>
              <a:solidFill>
                <a:srgbClr val="5D667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8" name="Freeform 388"/>
              <p:cNvSpPr>
                <a:spLocks noChangeArrowheads="1"/>
              </p:cNvSpPr>
              <p:nvPr>
                <p:custDataLst>
                  <p:tags r:id="rId47"/>
                </p:custDataLst>
              </p:nvPr>
            </p:nvSpPr>
            <p:spPr bwMode="auto">
              <a:xfrm>
                <a:off x="3819525" y="3789363"/>
                <a:ext cx="169863" cy="196850"/>
              </a:xfrm>
              <a:custGeom>
                <a:avLst/>
                <a:gdLst>
                  <a:gd name="T0" fmla="*/ 0 w 471"/>
                  <a:gd name="T1" fmla="*/ 548 h 549"/>
                  <a:gd name="T2" fmla="*/ 0 w 471"/>
                  <a:gd name="T3" fmla="*/ 0 h 549"/>
                  <a:gd name="T4" fmla="*/ 470 w 471"/>
                  <a:gd name="T5" fmla="*/ 0 h 549"/>
                  <a:gd name="T6" fmla="*/ 470 w 471"/>
                  <a:gd name="T7" fmla="*/ 548 h 549"/>
                  <a:gd name="T8" fmla="*/ 0 w 471"/>
                  <a:gd name="T9" fmla="*/ 548 h 549"/>
                </a:gdLst>
                <a:ahLst/>
                <a:cxnLst>
                  <a:cxn ang="0">
                    <a:pos x="T0" y="T1"/>
                  </a:cxn>
                  <a:cxn ang="0">
                    <a:pos x="T2" y="T3"/>
                  </a:cxn>
                  <a:cxn ang="0">
                    <a:pos x="T4" y="T5"/>
                  </a:cxn>
                  <a:cxn ang="0">
                    <a:pos x="T6" y="T7"/>
                  </a:cxn>
                  <a:cxn ang="0">
                    <a:pos x="T8" y="T9"/>
                  </a:cxn>
                </a:cxnLst>
                <a:rect l="0" t="0" r="r" b="b"/>
                <a:pathLst>
                  <a:path w="471" h="549">
                    <a:moveTo>
                      <a:pt x="0" y="548"/>
                    </a:moveTo>
                    <a:lnTo>
                      <a:pt x="0" y="0"/>
                    </a:lnTo>
                    <a:lnTo>
                      <a:pt x="470" y="0"/>
                    </a:lnTo>
                    <a:lnTo>
                      <a:pt x="470" y="548"/>
                    </a:lnTo>
                    <a:lnTo>
                      <a:pt x="0" y="548"/>
                    </a:lnTo>
                  </a:path>
                </a:pathLst>
              </a:custGeom>
              <a:solidFill>
                <a:srgbClr val="5D667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9" name="Freeform 389"/>
              <p:cNvSpPr>
                <a:spLocks noChangeArrowheads="1"/>
              </p:cNvSpPr>
              <p:nvPr>
                <p:custDataLst>
                  <p:tags r:id="rId48"/>
                </p:custDataLst>
              </p:nvPr>
            </p:nvSpPr>
            <p:spPr bwMode="auto">
              <a:xfrm>
                <a:off x="3819525" y="3789363"/>
                <a:ext cx="169863" cy="196850"/>
              </a:xfrm>
              <a:custGeom>
                <a:avLst/>
                <a:gdLst>
                  <a:gd name="T0" fmla="*/ 0 w 471"/>
                  <a:gd name="T1" fmla="*/ 548 h 549"/>
                  <a:gd name="T2" fmla="*/ 0 w 471"/>
                  <a:gd name="T3" fmla="*/ 0 h 549"/>
                  <a:gd name="T4" fmla="*/ 470 w 471"/>
                  <a:gd name="T5" fmla="*/ 0 h 549"/>
                  <a:gd name="T6" fmla="*/ 470 w 471"/>
                  <a:gd name="T7" fmla="*/ 548 h 549"/>
                </a:gdLst>
                <a:ahLst/>
                <a:cxnLst>
                  <a:cxn ang="0">
                    <a:pos x="T0" y="T1"/>
                  </a:cxn>
                  <a:cxn ang="0">
                    <a:pos x="T2" y="T3"/>
                  </a:cxn>
                  <a:cxn ang="0">
                    <a:pos x="T4" y="T5"/>
                  </a:cxn>
                  <a:cxn ang="0">
                    <a:pos x="T6" y="T7"/>
                  </a:cxn>
                </a:cxnLst>
                <a:rect l="0" t="0" r="r" b="b"/>
                <a:pathLst>
                  <a:path w="471" h="549">
                    <a:moveTo>
                      <a:pt x="0" y="548"/>
                    </a:moveTo>
                    <a:lnTo>
                      <a:pt x="0" y="0"/>
                    </a:lnTo>
                    <a:lnTo>
                      <a:pt x="470" y="0"/>
                    </a:lnTo>
                    <a:lnTo>
                      <a:pt x="470" y="548"/>
                    </a:lnTo>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dirty="0"/>
              </a:p>
            </p:txBody>
          </p:sp>
          <p:sp>
            <p:nvSpPr>
              <p:cNvPr id="60" name="Freeform 390"/>
              <p:cNvSpPr>
                <a:spLocks noChangeArrowheads="1"/>
              </p:cNvSpPr>
              <p:nvPr>
                <p:custDataLst>
                  <p:tags r:id="rId49"/>
                </p:custDataLst>
              </p:nvPr>
            </p:nvSpPr>
            <p:spPr bwMode="auto">
              <a:xfrm>
                <a:off x="3668713" y="3983446"/>
                <a:ext cx="1119187" cy="800100"/>
              </a:xfrm>
              <a:custGeom>
                <a:avLst/>
                <a:gdLst>
                  <a:gd name="T0" fmla="*/ 3108 w 3109"/>
                  <a:gd name="T1" fmla="*/ 2038 h 2222"/>
                  <a:gd name="T2" fmla="*/ 3108 w 3109"/>
                  <a:gd name="T3" fmla="*/ 2038 h 2222"/>
                  <a:gd name="T4" fmla="*/ 3108 w 3109"/>
                  <a:gd name="T5" fmla="*/ 131 h 2222"/>
                  <a:gd name="T6" fmla="*/ 3056 w 3109"/>
                  <a:gd name="T7" fmla="*/ 0 h 2222"/>
                  <a:gd name="T8" fmla="*/ 1828 w 3109"/>
                  <a:gd name="T9" fmla="*/ 863 h 2222"/>
                  <a:gd name="T10" fmla="*/ 1828 w 3109"/>
                  <a:gd name="T11" fmla="*/ 889 h 2222"/>
                  <a:gd name="T12" fmla="*/ 1672 w 3109"/>
                  <a:gd name="T13" fmla="*/ 1123 h 2222"/>
                  <a:gd name="T14" fmla="*/ 1672 w 3109"/>
                  <a:gd name="T15" fmla="*/ 1567 h 2222"/>
                  <a:gd name="T16" fmla="*/ 1463 w 3109"/>
                  <a:gd name="T17" fmla="*/ 1567 h 2222"/>
                  <a:gd name="T18" fmla="*/ 1463 w 3109"/>
                  <a:gd name="T19" fmla="*/ 1123 h 2222"/>
                  <a:gd name="T20" fmla="*/ 1463 w 3109"/>
                  <a:gd name="T21" fmla="*/ 1123 h 2222"/>
                  <a:gd name="T22" fmla="*/ 0 w 3109"/>
                  <a:gd name="T23" fmla="*/ 2142 h 2222"/>
                  <a:gd name="T24" fmla="*/ 156 w 3109"/>
                  <a:gd name="T25" fmla="*/ 2221 h 2222"/>
                  <a:gd name="T26" fmla="*/ 2925 w 3109"/>
                  <a:gd name="T27" fmla="*/ 2221 h 2222"/>
                  <a:gd name="T28" fmla="*/ 3108 w 3109"/>
                  <a:gd name="T29" fmla="*/ 2038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09" h="2222">
                    <a:moveTo>
                      <a:pt x="3108" y="2038"/>
                    </a:moveTo>
                    <a:lnTo>
                      <a:pt x="3108" y="2038"/>
                    </a:lnTo>
                    <a:cubicBezTo>
                      <a:pt x="3108" y="131"/>
                      <a:pt x="3108" y="131"/>
                      <a:pt x="3108" y="131"/>
                    </a:cubicBezTo>
                    <a:cubicBezTo>
                      <a:pt x="3108" y="79"/>
                      <a:pt x="3082" y="27"/>
                      <a:pt x="3056" y="0"/>
                    </a:cubicBezTo>
                    <a:cubicBezTo>
                      <a:pt x="1828" y="863"/>
                      <a:pt x="1828" y="863"/>
                      <a:pt x="1828" y="863"/>
                    </a:cubicBezTo>
                    <a:lnTo>
                      <a:pt x="1828" y="889"/>
                    </a:lnTo>
                    <a:cubicBezTo>
                      <a:pt x="1828" y="993"/>
                      <a:pt x="1776" y="1097"/>
                      <a:pt x="1672" y="1123"/>
                    </a:cubicBezTo>
                    <a:cubicBezTo>
                      <a:pt x="1672" y="1567"/>
                      <a:pt x="1672" y="1567"/>
                      <a:pt x="1672" y="1567"/>
                    </a:cubicBezTo>
                    <a:cubicBezTo>
                      <a:pt x="1463" y="1567"/>
                      <a:pt x="1463" y="1567"/>
                      <a:pt x="1463" y="1567"/>
                    </a:cubicBezTo>
                    <a:cubicBezTo>
                      <a:pt x="1463" y="1123"/>
                      <a:pt x="1463" y="1123"/>
                      <a:pt x="1463" y="1123"/>
                    </a:cubicBezTo>
                    <a:lnTo>
                      <a:pt x="1463" y="1123"/>
                    </a:lnTo>
                    <a:cubicBezTo>
                      <a:pt x="0" y="2142"/>
                      <a:pt x="0" y="2142"/>
                      <a:pt x="0" y="2142"/>
                    </a:cubicBezTo>
                    <a:cubicBezTo>
                      <a:pt x="26" y="2194"/>
                      <a:pt x="79" y="2221"/>
                      <a:pt x="156" y="2221"/>
                    </a:cubicBezTo>
                    <a:cubicBezTo>
                      <a:pt x="2925" y="2221"/>
                      <a:pt x="2925" y="2221"/>
                      <a:pt x="2925" y="2221"/>
                    </a:cubicBezTo>
                    <a:cubicBezTo>
                      <a:pt x="3030" y="2221"/>
                      <a:pt x="3108" y="2142"/>
                      <a:pt x="3108" y="2038"/>
                    </a:cubicBezTo>
                  </a:path>
                </a:pathLst>
              </a:custGeom>
              <a:solidFill>
                <a:srgbClr val="F9AC1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1" name="Freeform 391"/>
              <p:cNvSpPr>
                <a:spLocks noChangeArrowheads="1"/>
              </p:cNvSpPr>
              <p:nvPr>
                <p:custDataLst>
                  <p:tags r:id="rId50"/>
                </p:custDataLst>
              </p:nvPr>
            </p:nvSpPr>
            <p:spPr bwMode="auto">
              <a:xfrm>
                <a:off x="3659188" y="3986213"/>
                <a:ext cx="1109662" cy="781050"/>
              </a:xfrm>
              <a:custGeom>
                <a:avLst/>
                <a:gdLst>
                  <a:gd name="T0" fmla="*/ 1332 w 3083"/>
                  <a:gd name="T1" fmla="*/ 915 h 2169"/>
                  <a:gd name="T2" fmla="*/ 1332 w 3083"/>
                  <a:gd name="T3" fmla="*/ 915 h 2169"/>
                  <a:gd name="T4" fmla="*/ 1593 w 3083"/>
                  <a:gd name="T5" fmla="*/ 653 h 2169"/>
                  <a:gd name="T6" fmla="*/ 1854 w 3083"/>
                  <a:gd name="T7" fmla="*/ 889 h 2169"/>
                  <a:gd name="T8" fmla="*/ 3082 w 3083"/>
                  <a:gd name="T9" fmla="*/ 26 h 2169"/>
                  <a:gd name="T10" fmla="*/ 2951 w 3083"/>
                  <a:gd name="T11" fmla="*/ 0 h 2169"/>
                  <a:gd name="T12" fmla="*/ 182 w 3083"/>
                  <a:gd name="T13" fmla="*/ 0 h 2169"/>
                  <a:gd name="T14" fmla="*/ 0 w 3083"/>
                  <a:gd name="T15" fmla="*/ 157 h 2169"/>
                  <a:gd name="T16" fmla="*/ 0 w 3083"/>
                  <a:gd name="T17" fmla="*/ 2064 h 2169"/>
                  <a:gd name="T18" fmla="*/ 26 w 3083"/>
                  <a:gd name="T19" fmla="*/ 2168 h 2169"/>
                  <a:gd name="T20" fmla="*/ 1489 w 3083"/>
                  <a:gd name="T21" fmla="*/ 1149 h 2169"/>
                  <a:gd name="T22" fmla="*/ 1332 w 3083"/>
                  <a:gd name="T23" fmla="*/ 91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83" h="2169">
                    <a:moveTo>
                      <a:pt x="1332" y="915"/>
                    </a:moveTo>
                    <a:lnTo>
                      <a:pt x="1332" y="915"/>
                    </a:lnTo>
                    <a:cubicBezTo>
                      <a:pt x="1332" y="784"/>
                      <a:pt x="1463" y="653"/>
                      <a:pt x="1593" y="653"/>
                    </a:cubicBezTo>
                    <a:cubicBezTo>
                      <a:pt x="1723" y="653"/>
                      <a:pt x="1854" y="757"/>
                      <a:pt x="1854" y="889"/>
                    </a:cubicBezTo>
                    <a:cubicBezTo>
                      <a:pt x="3082" y="26"/>
                      <a:pt x="3082" y="26"/>
                      <a:pt x="3082" y="26"/>
                    </a:cubicBezTo>
                    <a:cubicBezTo>
                      <a:pt x="3056" y="0"/>
                      <a:pt x="3003" y="0"/>
                      <a:pt x="2951" y="0"/>
                    </a:cubicBezTo>
                    <a:cubicBezTo>
                      <a:pt x="182" y="0"/>
                      <a:pt x="182" y="0"/>
                      <a:pt x="182" y="0"/>
                    </a:cubicBezTo>
                    <a:cubicBezTo>
                      <a:pt x="78" y="0"/>
                      <a:pt x="0" y="79"/>
                      <a:pt x="0" y="157"/>
                    </a:cubicBezTo>
                    <a:cubicBezTo>
                      <a:pt x="0" y="2064"/>
                      <a:pt x="0" y="2064"/>
                      <a:pt x="0" y="2064"/>
                    </a:cubicBezTo>
                    <a:cubicBezTo>
                      <a:pt x="0" y="2116"/>
                      <a:pt x="0" y="2142"/>
                      <a:pt x="26" y="2168"/>
                    </a:cubicBezTo>
                    <a:cubicBezTo>
                      <a:pt x="1489" y="1149"/>
                      <a:pt x="1489" y="1149"/>
                      <a:pt x="1489" y="1149"/>
                    </a:cubicBezTo>
                    <a:cubicBezTo>
                      <a:pt x="1384" y="1098"/>
                      <a:pt x="1332" y="1019"/>
                      <a:pt x="1332" y="915"/>
                    </a:cubicBezTo>
                  </a:path>
                </a:pathLst>
              </a:custGeom>
              <a:solidFill>
                <a:srgbClr val="FFC62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grpSp>
        <p:nvGrpSpPr>
          <p:cNvPr id="62" name="Time"/>
          <p:cNvGrpSpPr/>
          <p:nvPr>
            <p:custDataLst>
              <p:tags r:id="rId3"/>
            </p:custDataLst>
          </p:nvPr>
        </p:nvGrpSpPr>
        <p:grpSpPr>
          <a:xfrm>
            <a:off x="6871632" y="3182241"/>
            <a:ext cx="598969" cy="604959"/>
            <a:chOff x="6950075" y="103188"/>
            <a:chExt cx="1382713" cy="1382712"/>
          </a:xfrm>
        </p:grpSpPr>
        <p:sp>
          <p:nvSpPr>
            <p:cNvPr id="63" name="Freeform 187"/>
            <p:cNvSpPr>
              <a:spLocks noChangeArrowheads="1"/>
            </p:cNvSpPr>
            <p:nvPr>
              <p:custDataLst>
                <p:tags r:id="rId33"/>
              </p:custDataLst>
            </p:nvPr>
          </p:nvSpPr>
          <p:spPr bwMode="auto">
            <a:xfrm>
              <a:off x="6950075" y="103188"/>
              <a:ext cx="1382713" cy="1382712"/>
            </a:xfrm>
            <a:custGeom>
              <a:avLst/>
              <a:gdLst>
                <a:gd name="T0" fmla="*/ 3839 w 3840"/>
                <a:gd name="T1" fmla="*/ 1906 h 3840"/>
                <a:gd name="T2" fmla="*/ 3839 w 3840"/>
                <a:gd name="T3" fmla="*/ 1906 h 3840"/>
                <a:gd name="T4" fmla="*/ 1906 w 3840"/>
                <a:gd name="T5" fmla="*/ 3839 h 3840"/>
                <a:gd name="T6" fmla="*/ 0 w 3840"/>
                <a:gd name="T7" fmla="*/ 1906 h 3840"/>
                <a:gd name="T8" fmla="*/ 1906 w 3840"/>
                <a:gd name="T9" fmla="*/ 0 h 3840"/>
                <a:gd name="T10" fmla="*/ 3839 w 3840"/>
                <a:gd name="T11" fmla="*/ 1906 h 3840"/>
              </a:gdLst>
              <a:ahLst/>
              <a:cxnLst>
                <a:cxn ang="0">
                  <a:pos x="T0" y="T1"/>
                </a:cxn>
                <a:cxn ang="0">
                  <a:pos x="T2" y="T3"/>
                </a:cxn>
                <a:cxn ang="0">
                  <a:pos x="T4" y="T5"/>
                </a:cxn>
                <a:cxn ang="0">
                  <a:pos x="T6" y="T7"/>
                </a:cxn>
                <a:cxn ang="0">
                  <a:pos x="T8" y="T9"/>
                </a:cxn>
                <a:cxn ang="0">
                  <a:pos x="T10" y="T11"/>
                </a:cxn>
              </a:cxnLst>
              <a:rect l="0" t="0" r="r" b="b"/>
              <a:pathLst>
                <a:path w="3840" h="3840">
                  <a:moveTo>
                    <a:pt x="3839" y="1906"/>
                  </a:moveTo>
                  <a:lnTo>
                    <a:pt x="3839" y="1906"/>
                  </a:lnTo>
                  <a:cubicBezTo>
                    <a:pt x="3839" y="2977"/>
                    <a:pt x="2978" y="3839"/>
                    <a:pt x="1906" y="3839"/>
                  </a:cubicBezTo>
                  <a:cubicBezTo>
                    <a:pt x="862" y="3839"/>
                    <a:pt x="0" y="2977"/>
                    <a:pt x="0" y="1906"/>
                  </a:cubicBezTo>
                  <a:cubicBezTo>
                    <a:pt x="0" y="861"/>
                    <a:pt x="862" y="0"/>
                    <a:pt x="1906" y="0"/>
                  </a:cubicBezTo>
                  <a:cubicBezTo>
                    <a:pt x="2978" y="0"/>
                    <a:pt x="3839" y="861"/>
                    <a:pt x="3839" y="1906"/>
                  </a:cubicBezTo>
                </a:path>
              </a:pathLst>
            </a:custGeom>
            <a:solidFill>
              <a:srgbClr val="28AAE1"/>
            </a:solidFill>
            <a:ln>
              <a:noFill/>
            </a:ln>
            <a:effectLst/>
          </p:spPr>
          <p:txBody>
            <a:bodyPr wrap="none" numCol="2" anchor="ctr"/>
            <a:lstStyle/>
            <a:p>
              <a:endParaRPr lang="en-US" dirty="0"/>
            </a:p>
          </p:txBody>
        </p:sp>
        <p:sp>
          <p:nvSpPr>
            <p:cNvPr id="64" name="Freeform 188"/>
            <p:cNvSpPr>
              <a:spLocks noChangeArrowheads="1"/>
            </p:cNvSpPr>
            <p:nvPr>
              <p:custDataLst>
                <p:tags r:id="rId34"/>
              </p:custDataLst>
            </p:nvPr>
          </p:nvSpPr>
          <p:spPr bwMode="auto">
            <a:xfrm>
              <a:off x="7391400" y="488950"/>
              <a:ext cx="498475" cy="601663"/>
            </a:xfrm>
            <a:custGeom>
              <a:avLst/>
              <a:gdLst>
                <a:gd name="T0" fmla="*/ 835 w 1385"/>
                <a:gd name="T1" fmla="*/ 836 h 1673"/>
                <a:gd name="T2" fmla="*/ 835 w 1385"/>
                <a:gd name="T3" fmla="*/ 836 h 1673"/>
                <a:gd name="T4" fmla="*/ 1305 w 1385"/>
                <a:gd name="T5" fmla="*/ 0 h 1673"/>
                <a:gd name="T6" fmla="*/ 678 w 1385"/>
                <a:gd name="T7" fmla="*/ 0 h 1673"/>
                <a:gd name="T8" fmla="*/ 78 w 1385"/>
                <a:gd name="T9" fmla="*/ 0 h 1673"/>
                <a:gd name="T10" fmla="*/ 548 w 1385"/>
                <a:gd name="T11" fmla="*/ 836 h 1673"/>
                <a:gd name="T12" fmla="*/ 78 w 1385"/>
                <a:gd name="T13" fmla="*/ 1672 h 1673"/>
                <a:gd name="T14" fmla="*/ 678 w 1385"/>
                <a:gd name="T15" fmla="*/ 1672 h 1673"/>
                <a:gd name="T16" fmla="*/ 1305 w 1385"/>
                <a:gd name="T17" fmla="*/ 1672 h 1673"/>
                <a:gd name="T18" fmla="*/ 835 w 1385"/>
                <a:gd name="T19" fmla="*/ 836 h 1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5" h="1673">
                  <a:moveTo>
                    <a:pt x="835" y="836"/>
                  </a:moveTo>
                  <a:lnTo>
                    <a:pt x="835" y="836"/>
                  </a:lnTo>
                  <a:cubicBezTo>
                    <a:pt x="835" y="653"/>
                    <a:pt x="1384" y="575"/>
                    <a:pt x="1305" y="0"/>
                  </a:cubicBezTo>
                  <a:cubicBezTo>
                    <a:pt x="678" y="0"/>
                    <a:pt x="678" y="0"/>
                    <a:pt x="678" y="0"/>
                  </a:cubicBezTo>
                  <a:cubicBezTo>
                    <a:pt x="78" y="0"/>
                    <a:pt x="78" y="0"/>
                    <a:pt x="78" y="0"/>
                  </a:cubicBezTo>
                  <a:cubicBezTo>
                    <a:pt x="0" y="575"/>
                    <a:pt x="548" y="653"/>
                    <a:pt x="548" y="836"/>
                  </a:cubicBezTo>
                  <a:cubicBezTo>
                    <a:pt x="548" y="1019"/>
                    <a:pt x="0" y="1098"/>
                    <a:pt x="78" y="1672"/>
                  </a:cubicBezTo>
                  <a:cubicBezTo>
                    <a:pt x="678" y="1672"/>
                    <a:pt x="678" y="1672"/>
                    <a:pt x="678" y="1672"/>
                  </a:cubicBezTo>
                  <a:cubicBezTo>
                    <a:pt x="1305" y="1672"/>
                    <a:pt x="1305" y="1672"/>
                    <a:pt x="1305" y="1672"/>
                  </a:cubicBezTo>
                  <a:cubicBezTo>
                    <a:pt x="1384" y="1098"/>
                    <a:pt x="835" y="1019"/>
                    <a:pt x="835" y="836"/>
                  </a:cubicBezTo>
                </a:path>
              </a:pathLst>
            </a:custGeom>
            <a:solidFill>
              <a:srgbClr val="CCEBF2"/>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sp>
          <p:nvSpPr>
            <p:cNvPr id="65" name="Freeform 189"/>
            <p:cNvSpPr>
              <a:spLocks noChangeArrowheads="1"/>
            </p:cNvSpPr>
            <p:nvPr>
              <p:custDataLst>
                <p:tags r:id="rId35"/>
              </p:custDataLst>
            </p:nvPr>
          </p:nvSpPr>
          <p:spPr bwMode="auto">
            <a:xfrm>
              <a:off x="7391400" y="488950"/>
              <a:ext cx="244475" cy="601663"/>
            </a:xfrm>
            <a:custGeom>
              <a:avLst/>
              <a:gdLst>
                <a:gd name="T0" fmla="*/ 78 w 679"/>
                <a:gd name="T1" fmla="*/ 1672 h 1673"/>
                <a:gd name="T2" fmla="*/ 78 w 679"/>
                <a:gd name="T3" fmla="*/ 1672 h 1673"/>
                <a:gd name="T4" fmla="*/ 678 w 679"/>
                <a:gd name="T5" fmla="*/ 1672 h 1673"/>
                <a:gd name="T6" fmla="*/ 678 w 679"/>
                <a:gd name="T7" fmla="*/ 0 h 1673"/>
                <a:gd name="T8" fmla="*/ 78 w 679"/>
                <a:gd name="T9" fmla="*/ 0 h 1673"/>
                <a:gd name="T10" fmla="*/ 548 w 679"/>
                <a:gd name="T11" fmla="*/ 836 h 1673"/>
                <a:gd name="T12" fmla="*/ 78 w 679"/>
                <a:gd name="T13" fmla="*/ 1672 h 1673"/>
              </a:gdLst>
              <a:ahLst/>
              <a:cxnLst>
                <a:cxn ang="0">
                  <a:pos x="T0" y="T1"/>
                </a:cxn>
                <a:cxn ang="0">
                  <a:pos x="T2" y="T3"/>
                </a:cxn>
                <a:cxn ang="0">
                  <a:pos x="T4" y="T5"/>
                </a:cxn>
                <a:cxn ang="0">
                  <a:pos x="T6" y="T7"/>
                </a:cxn>
                <a:cxn ang="0">
                  <a:pos x="T8" y="T9"/>
                </a:cxn>
                <a:cxn ang="0">
                  <a:pos x="T10" y="T11"/>
                </a:cxn>
                <a:cxn ang="0">
                  <a:pos x="T12" y="T13"/>
                </a:cxn>
              </a:cxnLst>
              <a:rect l="0" t="0" r="r" b="b"/>
              <a:pathLst>
                <a:path w="679" h="1673">
                  <a:moveTo>
                    <a:pt x="78" y="1672"/>
                  </a:moveTo>
                  <a:lnTo>
                    <a:pt x="78" y="1672"/>
                  </a:lnTo>
                  <a:cubicBezTo>
                    <a:pt x="678" y="1672"/>
                    <a:pt x="678" y="1672"/>
                    <a:pt x="678" y="1672"/>
                  </a:cubicBezTo>
                  <a:cubicBezTo>
                    <a:pt x="678" y="0"/>
                    <a:pt x="678" y="0"/>
                    <a:pt x="678" y="0"/>
                  </a:cubicBezTo>
                  <a:cubicBezTo>
                    <a:pt x="78" y="0"/>
                    <a:pt x="78" y="0"/>
                    <a:pt x="78" y="0"/>
                  </a:cubicBezTo>
                  <a:cubicBezTo>
                    <a:pt x="0" y="575"/>
                    <a:pt x="548" y="653"/>
                    <a:pt x="548" y="836"/>
                  </a:cubicBezTo>
                  <a:cubicBezTo>
                    <a:pt x="548" y="1019"/>
                    <a:pt x="0" y="1098"/>
                    <a:pt x="78" y="1672"/>
                  </a:cubicBez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sp>
          <p:nvSpPr>
            <p:cNvPr id="66" name="Freeform 190"/>
            <p:cNvSpPr>
              <a:spLocks noChangeArrowheads="1"/>
            </p:cNvSpPr>
            <p:nvPr>
              <p:custDataLst>
                <p:tags r:id="rId36"/>
              </p:custDataLst>
            </p:nvPr>
          </p:nvSpPr>
          <p:spPr bwMode="auto">
            <a:xfrm>
              <a:off x="7504113" y="620713"/>
              <a:ext cx="131762" cy="150812"/>
            </a:xfrm>
            <a:custGeom>
              <a:avLst/>
              <a:gdLst>
                <a:gd name="T0" fmla="*/ 0 w 366"/>
                <a:gd name="T1" fmla="*/ 26 h 419"/>
                <a:gd name="T2" fmla="*/ 0 w 366"/>
                <a:gd name="T3" fmla="*/ 26 h 419"/>
                <a:gd name="T4" fmla="*/ 0 w 366"/>
                <a:gd name="T5" fmla="*/ 0 h 419"/>
                <a:gd name="T6" fmla="*/ 26 w 366"/>
                <a:gd name="T7" fmla="*/ 0 h 419"/>
                <a:gd name="T8" fmla="*/ 365 w 366"/>
                <a:gd name="T9" fmla="*/ 0 h 419"/>
                <a:gd name="T10" fmla="*/ 365 w 366"/>
                <a:gd name="T11" fmla="*/ 418 h 419"/>
                <a:gd name="T12" fmla="*/ 0 w 366"/>
                <a:gd name="T13" fmla="*/ 26 h 419"/>
              </a:gdLst>
              <a:ahLst/>
              <a:cxnLst>
                <a:cxn ang="0">
                  <a:pos x="T0" y="T1"/>
                </a:cxn>
                <a:cxn ang="0">
                  <a:pos x="T2" y="T3"/>
                </a:cxn>
                <a:cxn ang="0">
                  <a:pos x="T4" y="T5"/>
                </a:cxn>
                <a:cxn ang="0">
                  <a:pos x="T6" y="T7"/>
                </a:cxn>
                <a:cxn ang="0">
                  <a:pos x="T8" y="T9"/>
                </a:cxn>
                <a:cxn ang="0">
                  <a:pos x="T10" y="T11"/>
                </a:cxn>
                <a:cxn ang="0">
                  <a:pos x="T12" y="T13"/>
                </a:cxn>
              </a:cxnLst>
              <a:rect l="0" t="0" r="r" b="b"/>
              <a:pathLst>
                <a:path w="366" h="419">
                  <a:moveTo>
                    <a:pt x="0" y="26"/>
                  </a:moveTo>
                  <a:lnTo>
                    <a:pt x="0" y="26"/>
                  </a:lnTo>
                  <a:lnTo>
                    <a:pt x="0" y="0"/>
                  </a:lnTo>
                  <a:lnTo>
                    <a:pt x="26" y="0"/>
                  </a:lnTo>
                  <a:cubicBezTo>
                    <a:pt x="130" y="0"/>
                    <a:pt x="261" y="0"/>
                    <a:pt x="365" y="0"/>
                  </a:cubicBezTo>
                  <a:cubicBezTo>
                    <a:pt x="365" y="418"/>
                    <a:pt x="365" y="418"/>
                    <a:pt x="365" y="418"/>
                  </a:cubicBezTo>
                  <a:cubicBezTo>
                    <a:pt x="288" y="235"/>
                    <a:pt x="26" y="209"/>
                    <a:pt x="0" y="26"/>
                  </a:cubicBezTo>
                </a:path>
              </a:pathLst>
            </a:custGeom>
            <a:solidFill>
              <a:srgbClr val="F15757"/>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sp>
          <p:nvSpPr>
            <p:cNvPr id="67" name="Freeform 191"/>
            <p:cNvSpPr>
              <a:spLocks noChangeArrowheads="1"/>
            </p:cNvSpPr>
            <p:nvPr>
              <p:custDataLst>
                <p:tags r:id="rId37"/>
              </p:custDataLst>
            </p:nvPr>
          </p:nvSpPr>
          <p:spPr bwMode="auto">
            <a:xfrm>
              <a:off x="7635875" y="620713"/>
              <a:ext cx="141288" cy="150812"/>
            </a:xfrm>
            <a:custGeom>
              <a:avLst/>
              <a:gdLst>
                <a:gd name="T0" fmla="*/ 392 w 393"/>
                <a:gd name="T1" fmla="*/ 26 h 419"/>
                <a:gd name="T2" fmla="*/ 392 w 393"/>
                <a:gd name="T3" fmla="*/ 26 h 419"/>
                <a:gd name="T4" fmla="*/ 392 w 393"/>
                <a:gd name="T5" fmla="*/ 0 h 419"/>
                <a:gd name="T6" fmla="*/ 366 w 393"/>
                <a:gd name="T7" fmla="*/ 0 h 419"/>
                <a:gd name="T8" fmla="*/ 0 w 393"/>
                <a:gd name="T9" fmla="*/ 0 h 419"/>
                <a:gd name="T10" fmla="*/ 0 w 393"/>
                <a:gd name="T11" fmla="*/ 418 h 419"/>
                <a:gd name="T12" fmla="*/ 392 w 393"/>
                <a:gd name="T13" fmla="*/ 26 h 419"/>
              </a:gdLst>
              <a:ahLst/>
              <a:cxnLst>
                <a:cxn ang="0">
                  <a:pos x="T0" y="T1"/>
                </a:cxn>
                <a:cxn ang="0">
                  <a:pos x="T2" y="T3"/>
                </a:cxn>
                <a:cxn ang="0">
                  <a:pos x="T4" y="T5"/>
                </a:cxn>
                <a:cxn ang="0">
                  <a:pos x="T6" y="T7"/>
                </a:cxn>
                <a:cxn ang="0">
                  <a:pos x="T8" y="T9"/>
                </a:cxn>
                <a:cxn ang="0">
                  <a:pos x="T10" y="T11"/>
                </a:cxn>
                <a:cxn ang="0">
                  <a:pos x="T12" y="T13"/>
                </a:cxn>
              </a:cxnLst>
              <a:rect l="0" t="0" r="r" b="b"/>
              <a:pathLst>
                <a:path w="393" h="419">
                  <a:moveTo>
                    <a:pt x="392" y="26"/>
                  </a:moveTo>
                  <a:lnTo>
                    <a:pt x="392" y="26"/>
                  </a:lnTo>
                  <a:lnTo>
                    <a:pt x="392" y="0"/>
                  </a:lnTo>
                  <a:cubicBezTo>
                    <a:pt x="366" y="0"/>
                    <a:pt x="366" y="0"/>
                    <a:pt x="366" y="0"/>
                  </a:cubicBezTo>
                  <a:cubicBezTo>
                    <a:pt x="236" y="0"/>
                    <a:pt x="132" y="0"/>
                    <a:pt x="0" y="0"/>
                  </a:cubicBezTo>
                  <a:cubicBezTo>
                    <a:pt x="0" y="418"/>
                    <a:pt x="0" y="418"/>
                    <a:pt x="0" y="418"/>
                  </a:cubicBezTo>
                  <a:cubicBezTo>
                    <a:pt x="105" y="235"/>
                    <a:pt x="366" y="209"/>
                    <a:pt x="392" y="26"/>
                  </a:cubicBezTo>
                </a:path>
              </a:pathLst>
            </a:custGeom>
            <a:solidFill>
              <a:srgbClr val="DF2D2B"/>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sp>
          <p:nvSpPr>
            <p:cNvPr id="68" name="Freeform 192"/>
            <p:cNvSpPr>
              <a:spLocks noChangeArrowheads="1"/>
            </p:cNvSpPr>
            <p:nvPr>
              <p:custDataLst>
                <p:tags r:id="rId38"/>
              </p:custDataLst>
            </p:nvPr>
          </p:nvSpPr>
          <p:spPr bwMode="auto">
            <a:xfrm>
              <a:off x="7335838" y="395288"/>
              <a:ext cx="601662" cy="93662"/>
            </a:xfrm>
            <a:custGeom>
              <a:avLst/>
              <a:gdLst>
                <a:gd name="T0" fmla="*/ 1671 w 1672"/>
                <a:gd name="T1" fmla="*/ 131 h 262"/>
                <a:gd name="T2" fmla="*/ 1671 w 1672"/>
                <a:gd name="T3" fmla="*/ 131 h 262"/>
                <a:gd name="T4" fmla="*/ 1541 w 1672"/>
                <a:gd name="T5" fmla="*/ 261 h 262"/>
                <a:gd name="T6" fmla="*/ 157 w 1672"/>
                <a:gd name="T7" fmla="*/ 261 h 262"/>
                <a:gd name="T8" fmla="*/ 0 w 1672"/>
                <a:gd name="T9" fmla="*/ 131 h 262"/>
                <a:gd name="T10" fmla="*/ 157 w 1672"/>
                <a:gd name="T11" fmla="*/ 0 h 262"/>
                <a:gd name="T12" fmla="*/ 1541 w 1672"/>
                <a:gd name="T13" fmla="*/ 0 h 262"/>
                <a:gd name="T14" fmla="*/ 1671 w 1672"/>
                <a:gd name="T15" fmla="*/ 131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2" h="262">
                  <a:moveTo>
                    <a:pt x="1671" y="131"/>
                  </a:moveTo>
                  <a:lnTo>
                    <a:pt x="1671" y="131"/>
                  </a:lnTo>
                  <a:cubicBezTo>
                    <a:pt x="1671" y="209"/>
                    <a:pt x="1619" y="261"/>
                    <a:pt x="1541" y="261"/>
                  </a:cubicBezTo>
                  <a:cubicBezTo>
                    <a:pt x="157" y="261"/>
                    <a:pt x="157" y="261"/>
                    <a:pt x="157" y="261"/>
                  </a:cubicBezTo>
                  <a:cubicBezTo>
                    <a:pt x="78" y="261"/>
                    <a:pt x="0" y="209"/>
                    <a:pt x="0" y="131"/>
                  </a:cubicBezTo>
                  <a:cubicBezTo>
                    <a:pt x="0" y="52"/>
                    <a:pt x="78" y="0"/>
                    <a:pt x="157" y="0"/>
                  </a:cubicBezTo>
                  <a:cubicBezTo>
                    <a:pt x="1541" y="0"/>
                    <a:pt x="1541" y="0"/>
                    <a:pt x="1541" y="0"/>
                  </a:cubicBezTo>
                  <a:cubicBezTo>
                    <a:pt x="1619" y="0"/>
                    <a:pt x="1671" y="52"/>
                    <a:pt x="1671" y="131"/>
                  </a:cubicBezTo>
                </a:path>
              </a:pathLst>
            </a:custGeom>
            <a:solidFill>
              <a:srgbClr val="84472D"/>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sp>
          <p:nvSpPr>
            <p:cNvPr id="69" name="Freeform 193"/>
            <p:cNvSpPr>
              <a:spLocks noChangeArrowheads="1"/>
            </p:cNvSpPr>
            <p:nvPr>
              <p:custDataLst>
                <p:tags r:id="rId39"/>
              </p:custDataLst>
            </p:nvPr>
          </p:nvSpPr>
          <p:spPr bwMode="auto">
            <a:xfrm>
              <a:off x="7477125" y="827088"/>
              <a:ext cx="160338" cy="217487"/>
            </a:xfrm>
            <a:custGeom>
              <a:avLst/>
              <a:gdLst>
                <a:gd name="T0" fmla="*/ 443 w 444"/>
                <a:gd name="T1" fmla="*/ 0 h 602"/>
                <a:gd name="T2" fmla="*/ 443 w 444"/>
                <a:gd name="T3" fmla="*/ 0 h 602"/>
                <a:gd name="T4" fmla="*/ 0 w 444"/>
                <a:gd name="T5" fmla="*/ 497 h 602"/>
                <a:gd name="T6" fmla="*/ 0 w 444"/>
                <a:gd name="T7" fmla="*/ 575 h 602"/>
                <a:gd name="T8" fmla="*/ 52 w 444"/>
                <a:gd name="T9" fmla="*/ 601 h 602"/>
                <a:gd name="T10" fmla="*/ 443 w 444"/>
                <a:gd name="T11" fmla="*/ 601 h 602"/>
                <a:gd name="T12" fmla="*/ 443 w 444"/>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444" h="602">
                  <a:moveTo>
                    <a:pt x="443" y="0"/>
                  </a:moveTo>
                  <a:lnTo>
                    <a:pt x="443" y="0"/>
                  </a:lnTo>
                  <a:cubicBezTo>
                    <a:pt x="443" y="105"/>
                    <a:pt x="104" y="262"/>
                    <a:pt x="0" y="497"/>
                  </a:cubicBezTo>
                  <a:cubicBezTo>
                    <a:pt x="0" y="523"/>
                    <a:pt x="0" y="549"/>
                    <a:pt x="0" y="575"/>
                  </a:cubicBezTo>
                  <a:cubicBezTo>
                    <a:pt x="25" y="575"/>
                    <a:pt x="52" y="601"/>
                    <a:pt x="52" y="601"/>
                  </a:cubicBezTo>
                  <a:cubicBezTo>
                    <a:pt x="443" y="601"/>
                    <a:pt x="443" y="601"/>
                    <a:pt x="443" y="601"/>
                  </a:cubicBezTo>
                  <a:lnTo>
                    <a:pt x="443" y="0"/>
                  </a:lnTo>
                </a:path>
              </a:pathLst>
            </a:custGeom>
            <a:solidFill>
              <a:srgbClr val="F15757"/>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sp>
          <p:nvSpPr>
            <p:cNvPr id="70" name="Freeform 194"/>
            <p:cNvSpPr>
              <a:spLocks noChangeArrowheads="1"/>
            </p:cNvSpPr>
            <p:nvPr>
              <p:custDataLst>
                <p:tags r:id="rId40"/>
              </p:custDataLst>
            </p:nvPr>
          </p:nvSpPr>
          <p:spPr bwMode="auto">
            <a:xfrm>
              <a:off x="7635875" y="827088"/>
              <a:ext cx="169863" cy="217487"/>
            </a:xfrm>
            <a:custGeom>
              <a:avLst/>
              <a:gdLst>
                <a:gd name="T0" fmla="*/ 392 w 472"/>
                <a:gd name="T1" fmla="*/ 601 h 602"/>
                <a:gd name="T2" fmla="*/ 392 w 472"/>
                <a:gd name="T3" fmla="*/ 601 h 602"/>
                <a:gd name="T4" fmla="*/ 445 w 472"/>
                <a:gd name="T5" fmla="*/ 575 h 602"/>
                <a:gd name="T6" fmla="*/ 471 w 472"/>
                <a:gd name="T7" fmla="*/ 497 h 602"/>
                <a:gd name="T8" fmla="*/ 0 w 472"/>
                <a:gd name="T9" fmla="*/ 0 h 602"/>
                <a:gd name="T10" fmla="*/ 0 w 472"/>
                <a:gd name="T11" fmla="*/ 601 h 602"/>
                <a:gd name="T12" fmla="*/ 392 w 472"/>
                <a:gd name="T13" fmla="*/ 601 h 602"/>
              </a:gdLst>
              <a:ahLst/>
              <a:cxnLst>
                <a:cxn ang="0">
                  <a:pos x="T0" y="T1"/>
                </a:cxn>
                <a:cxn ang="0">
                  <a:pos x="T2" y="T3"/>
                </a:cxn>
                <a:cxn ang="0">
                  <a:pos x="T4" y="T5"/>
                </a:cxn>
                <a:cxn ang="0">
                  <a:pos x="T6" y="T7"/>
                </a:cxn>
                <a:cxn ang="0">
                  <a:pos x="T8" y="T9"/>
                </a:cxn>
                <a:cxn ang="0">
                  <a:pos x="T10" y="T11"/>
                </a:cxn>
                <a:cxn ang="0">
                  <a:pos x="T12" y="T13"/>
                </a:cxn>
              </a:cxnLst>
              <a:rect l="0" t="0" r="r" b="b"/>
              <a:pathLst>
                <a:path w="472" h="602">
                  <a:moveTo>
                    <a:pt x="392" y="601"/>
                  </a:moveTo>
                  <a:lnTo>
                    <a:pt x="392" y="601"/>
                  </a:lnTo>
                  <a:cubicBezTo>
                    <a:pt x="418" y="601"/>
                    <a:pt x="445" y="575"/>
                    <a:pt x="445" y="575"/>
                  </a:cubicBezTo>
                  <a:cubicBezTo>
                    <a:pt x="471" y="549"/>
                    <a:pt x="471" y="523"/>
                    <a:pt x="471" y="497"/>
                  </a:cubicBezTo>
                  <a:cubicBezTo>
                    <a:pt x="340" y="235"/>
                    <a:pt x="0" y="105"/>
                    <a:pt x="0" y="0"/>
                  </a:cubicBezTo>
                  <a:cubicBezTo>
                    <a:pt x="0" y="601"/>
                    <a:pt x="0" y="601"/>
                    <a:pt x="0" y="601"/>
                  </a:cubicBezTo>
                  <a:lnTo>
                    <a:pt x="392" y="601"/>
                  </a:lnTo>
                </a:path>
              </a:pathLst>
            </a:custGeom>
            <a:solidFill>
              <a:srgbClr val="DF2D2B"/>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sp>
          <p:nvSpPr>
            <p:cNvPr id="71" name="Freeform 195"/>
            <p:cNvSpPr>
              <a:spLocks noChangeArrowheads="1"/>
            </p:cNvSpPr>
            <p:nvPr>
              <p:custDataLst>
                <p:tags r:id="rId41"/>
              </p:custDataLst>
            </p:nvPr>
          </p:nvSpPr>
          <p:spPr bwMode="auto">
            <a:xfrm>
              <a:off x="7335838" y="395288"/>
              <a:ext cx="301625" cy="93662"/>
            </a:xfrm>
            <a:custGeom>
              <a:avLst/>
              <a:gdLst>
                <a:gd name="T0" fmla="*/ 835 w 836"/>
                <a:gd name="T1" fmla="*/ 0 h 262"/>
                <a:gd name="T2" fmla="*/ 835 w 836"/>
                <a:gd name="T3" fmla="*/ 0 h 262"/>
                <a:gd name="T4" fmla="*/ 157 w 836"/>
                <a:gd name="T5" fmla="*/ 0 h 262"/>
                <a:gd name="T6" fmla="*/ 0 w 836"/>
                <a:gd name="T7" fmla="*/ 131 h 262"/>
                <a:gd name="T8" fmla="*/ 157 w 836"/>
                <a:gd name="T9" fmla="*/ 261 h 262"/>
                <a:gd name="T10" fmla="*/ 835 w 836"/>
                <a:gd name="T11" fmla="*/ 261 h 262"/>
                <a:gd name="T12" fmla="*/ 835 w 836"/>
                <a:gd name="T13" fmla="*/ 0 h 262"/>
              </a:gdLst>
              <a:ahLst/>
              <a:cxnLst>
                <a:cxn ang="0">
                  <a:pos x="T0" y="T1"/>
                </a:cxn>
                <a:cxn ang="0">
                  <a:pos x="T2" y="T3"/>
                </a:cxn>
                <a:cxn ang="0">
                  <a:pos x="T4" y="T5"/>
                </a:cxn>
                <a:cxn ang="0">
                  <a:pos x="T6" y="T7"/>
                </a:cxn>
                <a:cxn ang="0">
                  <a:pos x="T8" y="T9"/>
                </a:cxn>
                <a:cxn ang="0">
                  <a:pos x="T10" y="T11"/>
                </a:cxn>
                <a:cxn ang="0">
                  <a:pos x="T12" y="T13"/>
                </a:cxn>
              </a:cxnLst>
              <a:rect l="0" t="0" r="r" b="b"/>
              <a:pathLst>
                <a:path w="836" h="262">
                  <a:moveTo>
                    <a:pt x="835" y="0"/>
                  </a:moveTo>
                  <a:lnTo>
                    <a:pt x="835" y="0"/>
                  </a:lnTo>
                  <a:cubicBezTo>
                    <a:pt x="157" y="0"/>
                    <a:pt x="157" y="0"/>
                    <a:pt x="157" y="0"/>
                  </a:cubicBezTo>
                  <a:cubicBezTo>
                    <a:pt x="78" y="0"/>
                    <a:pt x="0" y="52"/>
                    <a:pt x="0" y="131"/>
                  </a:cubicBezTo>
                  <a:cubicBezTo>
                    <a:pt x="0" y="209"/>
                    <a:pt x="78" y="261"/>
                    <a:pt x="157" y="261"/>
                  </a:cubicBezTo>
                  <a:cubicBezTo>
                    <a:pt x="835" y="261"/>
                    <a:pt x="835" y="261"/>
                    <a:pt x="835" y="261"/>
                  </a:cubicBezTo>
                  <a:lnTo>
                    <a:pt x="835" y="0"/>
                  </a:lnTo>
                </a:path>
              </a:pathLst>
            </a:custGeom>
            <a:solidFill>
              <a:srgbClr val="9C614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sp>
          <p:nvSpPr>
            <p:cNvPr id="72" name="Freeform 196"/>
            <p:cNvSpPr>
              <a:spLocks noChangeArrowheads="1"/>
            </p:cNvSpPr>
            <p:nvPr>
              <p:custDataLst>
                <p:tags r:id="rId42"/>
              </p:custDataLst>
            </p:nvPr>
          </p:nvSpPr>
          <p:spPr bwMode="auto">
            <a:xfrm>
              <a:off x="7335838" y="1090613"/>
              <a:ext cx="601662" cy="103187"/>
            </a:xfrm>
            <a:custGeom>
              <a:avLst/>
              <a:gdLst>
                <a:gd name="T0" fmla="*/ 1671 w 1672"/>
                <a:gd name="T1" fmla="*/ 157 h 288"/>
                <a:gd name="T2" fmla="*/ 1671 w 1672"/>
                <a:gd name="T3" fmla="*/ 157 h 288"/>
                <a:gd name="T4" fmla="*/ 1541 w 1672"/>
                <a:gd name="T5" fmla="*/ 287 h 288"/>
                <a:gd name="T6" fmla="*/ 157 w 1672"/>
                <a:gd name="T7" fmla="*/ 287 h 288"/>
                <a:gd name="T8" fmla="*/ 0 w 1672"/>
                <a:gd name="T9" fmla="*/ 157 h 288"/>
                <a:gd name="T10" fmla="*/ 157 w 1672"/>
                <a:gd name="T11" fmla="*/ 0 h 288"/>
                <a:gd name="T12" fmla="*/ 1541 w 1672"/>
                <a:gd name="T13" fmla="*/ 0 h 288"/>
                <a:gd name="T14" fmla="*/ 1671 w 1672"/>
                <a:gd name="T15" fmla="*/ 157 h 2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2" h="288">
                  <a:moveTo>
                    <a:pt x="1671" y="157"/>
                  </a:moveTo>
                  <a:lnTo>
                    <a:pt x="1671" y="157"/>
                  </a:lnTo>
                  <a:cubicBezTo>
                    <a:pt x="1671" y="235"/>
                    <a:pt x="1619" y="287"/>
                    <a:pt x="1541" y="287"/>
                  </a:cubicBezTo>
                  <a:cubicBezTo>
                    <a:pt x="157" y="287"/>
                    <a:pt x="157" y="287"/>
                    <a:pt x="157" y="287"/>
                  </a:cubicBezTo>
                  <a:cubicBezTo>
                    <a:pt x="78" y="287"/>
                    <a:pt x="0" y="235"/>
                    <a:pt x="0" y="157"/>
                  </a:cubicBezTo>
                  <a:cubicBezTo>
                    <a:pt x="0" y="78"/>
                    <a:pt x="78" y="0"/>
                    <a:pt x="157" y="0"/>
                  </a:cubicBezTo>
                  <a:cubicBezTo>
                    <a:pt x="1541" y="0"/>
                    <a:pt x="1541" y="0"/>
                    <a:pt x="1541" y="0"/>
                  </a:cubicBezTo>
                  <a:cubicBezTo>
                    <a:pt x="1619" y="0"/>
                    <a:pt x="1671" y="78"/>
                    <a:pt x="1671" y="157"/>
                  </a:cubicBezTo>
                </a:path>
              </a:pathLst>
            </a:custGeom>
            <a:solidFill>
              <a:srgbClr val="84472D"/>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sp>
          <p:nvSpPr>
            <p:cNvPr id="73" name="Freeform 197"/>
            <p:cNvSpPr>
              <a:spLocks noChangeArrowheads="1"/>
            </p:cNvSpPr>
            <p:nvPr>
              <p:custDataLst>
                <p:tags r:id="rId43"/>
              </p:custDataLst>
            </p:nvPr>
          </p:nvSpPr>
          <p:spPr bwMode="auto">
            <a:xfrm>
              <a:off x="7335838" y="1090613"/>
              <a:ext cx="301625" cy="103187"/>
            </a:xfrm>
            <a:custGeom>
              <a:avLst/>
              <a:gdLst>
                <a:gd name="T0" fmla="*/ 835 w 836"/>
                <a:gd name="T1" fmla="*/ 0 h 288"/>
                <a:gd name="T2" fmla="*/ 835 w 836"/>
                <a:gd name="T3" fmla="*/ 0 h 288"/>
                <a:gd name="T4" fmla="*/ 157 w 836"/>
                <a:gd name="T5" fmla="*/ 0 h 288"/>
                <a:gd name="T6" fmla="*/ 0 w 836"/>
                <a:gd name="T7" fmla="*/ 157 h 288"/>
                <a:gd name="T8" fmla="*/ 157 w 836"/>
                <a:gd name="T9" fmla="*/ 287 h 288"/>
                <a:gd name="T10" fmla="*/ 835 w 836"/>
                <a:gd name="T11" fmla="*/ 287 h 288"/>
                <a:gd name="T12" fmla="*/ 835 w 836"/>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836" h="288">
                  <a:moveTo>
                    <a:pt x="835" y="0"/>
                  </a:moveTo>
                  <a:lnTo>
                    <a:pt x="835" y="0"/>
                  </a:lnTo>
                  <a:cubicBezTo>
                    <a:pt x="157" y="0"/>
                    <a:pt x="157" y="0"/>
                    <a:pt x="157" y="0"/>
                  </a:cubicBezTo>
                  <a:cubicBezTo>
                    <a:pt x="78" y="0"/>
                    <a:pt x="0" y="78"/>
                    <a:pt x="0" y="157"/>
                  </a:cubicBezTo>
                  <a:cubicBezTo>
                    <a:pt x="0" y="235"/>
                    <a:pt x="78" y="287"/>
                    <a:pt x="157" y="287"/>
                  </a:cubicBezTo>
                  <a:cubicBezTo>
                    <a:pt x="835" y="287"/>
                    <a:pt x="835" y="287"/>
                    <a:pt x="835" y="287"/>
                  </a:cubicBezTo>
                  <a:lnTo>
                    <a:pt x="835" y="0"/>
                  </a:lnTo>
                </a:path>
              </a:pathLst>
            </a:custGeom>
            <a:solidFill>
              <a:srgbClr val="9C614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numCol="2" anchor="ctr"/>
            <a:lstStyle/>
            <a:p>
              <a:endParaRPr lang="en-US" dirty="0"/>
            </a:p>
          </p:txBody>
        </p:sp>
      </p:grpSp>
      <p:grpSp>
        <p:nvGrpSpPr>
          <p:cNvPr id="74" name="Environment"/>
          <p:cNvGrpSpPr/>
          <p:nvPr>
            <p:custDataLst>
              <p:tags r:id="rId4"/>
            </p:custDataLst>
          </p:nvPr>
        </p:nvGrpSpPr>
        <p:grpSpPr>
          <a:xfrm>
            <a:off x="6847536" y="3999759"/>
            <a:ext cx="598969" cy="604959"/>
            <a:chOff x="5370513" y="112713"/>
            <a:chExt cx="1382712" cy="1373187"/>
          </a:xfrm>
        </p:grpSpPr>
        <p:sp>
          <p:nvSpPr>
            <p:cNvPr id="75" name="Freeform 318"/>
            <p:cNvSpPr>
              <a:spLocks noChangeArrowheads="1"/>
            </p:cNvSpPr>
            <p:nvPr>
              <p:custDataLst>
                <p:tags r:id="rId27"/>
              </p:custDataLst>
            </p:nvPr>
          </p:nvSpPr>
          <p:spPr bwMode="auto">
            <a:xfrm>
              <a:off x="5370513" y="112713"/>
              <a:ext cx="1382712" cy="1373187"/>
            </a:xfrm>
            <a:custGeom>
              <a:avLst/>
              <a:gdLst>
                <a:gd name="T0" fmla="*/ 3840 w 3841"/>
                <a:gd name="T1" fmla="*/ 1907 h 3815"/>
                <a:gd name="T2" fmla="*/ 3840 w 3841"/>
                <a:gd name="T3" fmla="*/ 1907 h 3815"/>
                <a:gd name="T4" fmla="*/ 1907 w 3841"/>
                <a:gd name="T5" fmla="*/ 3814 h 3815"/>
                <a:gd name="T6" fmla="*/ 0 w 3841"/>
                <a:gd name="T7" fmla="*/ 1907 h 3815"/>
                <a:gd name="T8" fmla="*/ 1907 w 3841"/>
                <a:gd name="T9" fmla="*/ 0 h 3815"/>
                <a:gd name="T10" fmla="*/ 3840 w 3841"/>
                <a:gd name="T11" fmla="*/ 1907 h 3815"/>
              </a:gdLst>
              <a:ahLst/>
              <a:cxnLst>
                <a:cxn ang="0">
                  <a:pos x="T0" y="T1"/>
                </a:cxn>
                <a:cxn ang="0">
                  <a:pos x="T2" y="T3"/>
                </a:cxn>
                <a:cxn ang="0">
                  <a:pos x="T4" y="T5"/>
                </a:cxn>
                <a:cxn ang="0">
                  <a:pos x="T6" y="T7"/>
                </a:cxn>
                <a:cxn ang="0">
                  <a:pos x="T8" y="T9"/>
                </a:cxn>
                <a:cxn ang="0">
                  <a:pos x="T10" y="T11"/>
                </a:cxn>
              </a:cxnLst>
              <a:rect l="0" t="0" r="r" b="b"/>
              <a:pathLst>
                <a:path w="3841" h="3815">
                  <a:moveTo>
                    <a:pt x="3840" y="1907"/>
                  </a:moveTo>
                  <a:lnTo>
                    <a:pt x="3840" y="1907"/>
                  </a:lnTo>
                  <a:cubicBezTo>
                    <a:pt x="3840" y="2952"/>
                    <a:pt x="2978" y="3814"/>
                    <a:pt x="1907" y="3814"/>
                  </a:cubicBezTo>
                  <a:cubicBezTo>
                    <a:pt x="862" y="3814"/>
                    <a:pt x="0" y="2952"/>
                    <a:pt x="0" y="1907"/>
                  </a:cubicBezTo>
                  <a:cubicBezTo>
                    <a:pt x="0" y="836"/>
                    <a:pt x="862" y="0"/>
                    <a:pt x="1907" y="0"/>
                  </a:cubicBezTo>
                  <a:cubicBezTo>
                    <a:pt x="2978" y="0"/>
                    <a:pt x="3840" y="836"/>
                    <a:pt x="3840" y="1907"/>
                  </a:cubicBezTo>
                </a:path>
              </a:pathLst>
            </a:custGeom>
            <a:solidFill>
              <a:srgbClr val="39B04A"/>
            </a:solidFill>
            <a:ln>
              <a:noFill/>
            </a:ln>
            <a:effectLst/>
          </p:spPr>
          <p:txBody>
            <a:bodyPr wrap="none" anchor="ctr"/>
            <a:lstStyle/>
            <a:p>
              <a:endParaRPr lang="en-US" dirty="0"/>
            </a:p>
          </p:txBody>
        </p:sp>
        <p:sp>
          <p:nvSpPr>
            <p:cNvPr id="76" name="Freeform 319"/>
            <p:cNvSpPr>
              <a:spLocks noChangeArrowheads="1"/>
            </p:cNvSpPr>
            <p:nvPr>
              <p:custDataLst>
                <p:tags r:id="rId28"/>
              </p:custDataLst>
            </p:nvPr>
          </p:nvSpPr>
          <p:spPr bwMode="auto">
            <a:xfrm>
              <a:off x="5756275" y="395288"/>
              <a:ext cx="601663" cy="809625"/>
            </a:xfrm>
            <a:custGeom>
              <a:avLst/>
              <a:gdLst>
                <a:gd name="T0" fmla="*/ 0 w 1672"/>
                <a:gd name="T1" fmla="*/ 131 h 2247"/>
                <a:gd name="T2" fmla="*/ 0 w 1672"/>
                <a:gd name="T3" fmla="*/ 131 h 2247"/>
                <a:gd name="T4" fmla="*/ 131 w 1672"/>
                <a:gd name="T5" fmla="*/ 0 h 2247"/>
                <a:gd name="T6" fmla="*/ 1123 w 1672"/>
                <a:gd name="T7" fmla="*/ 0 h 2247"/>
                <a:gd name="T8" fmla="*/ 1671 w 1672"/>
                <a:gd name="T9" fmla="*/ 470 h 2247"/>
                <a:gd name="T10" fmla="*/ 1671 w 1672"/>
                <a:gd name="T11" fmla="*/ 2090 h 2247"/>
                <a:gd name="T12" fmla="*/ 1541 w 1672"/>
                <a:gd name="T13" fmla="*/ 2246 h 2247"/>
                <a:gd name="T14" fmla="*/ 131 w 1672"/>
                <a:gd name="T15" fmla="*/ 2246 h 2247"/>
                <a:gd name="T16" fmla="*/ 0 w 1672"/>
                <a:gd name="T17" fmla="*/ 2090 h 2247"/>
                <a:gd name="T18" fmla="*/ 0 w 1672"/>
                <a:gd name="T19" fmla="*/ 131 h 2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2" h="2247">
                  <a:moveTo>
                    <a:pt x="0" y="131"/>
                  </a:moveTo>
                  <a:lnTo>
                    <a:pt x="0" y="131"/>
                  </a:lnTo>
                  <a:cubicBezTo>
                    <a:pt x="0" y="52"/>
                    <a:pt x="78" y="0"/>
                    <a:pt x="131" y="0"/>
                  </a:cubicBezTo>
                  <a:cubicBezTo>
                    <a:pt x="1123" y="0"/>
                    <a:pt x="1123" y="0"/>
                    <a:pt x="1123" y="0"/>
                  </a:cubicBezTo>
                  <a:cubicBezTo>
                    <a:pt x="1671" y="470"/>
                    <a:pt x="1671" y="470"/>
                    <a:pt x="1671" y="470"/>
                  </a:cubicBezTo>
                  <a:cubicBezTo>
                    <a:pt x="1671" y="2090"/>
                    <a:pt x="1671" y="2090"/>
                    <a:pt x="1671" y="2090"/>
                  </a:cubicBezTo>
                  <a:cubicBezTo>
                    <a:pt x="1671" y="2168"/>
                    <a:pt x="1619" y="2246"/>
                    <a:pt x="1541" y="2246"/>
                  </a:cubicBezTo>
                  <a:cubicBezTo>
                    <a:pt x="131" y="2246"/>
                    <a:pt x="131" y="2246"/>
                    <a:pt x="131" y="2246"/>
                  </a:cubicBezTo>
                  <a:cubicBezTo>
                    <a:pt x="78" y="2246"/>
                    <a:pt x="0" y="2168"/>
                    <a:pt x="0" y="2090"/>
                  </a:cubicBezTo>
                  <a:lnTo>
                    <a:pt x="0" y="131"/>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7" name="Freeform 320"/>
            <p:cNvSpPr>
              <a:spLocks noChangeArrowheads="1"/>
            </p:cNvSpPr>
            <p:nvPr>
              <p:custDataLst>
                <p:tags r:id="rId29"/>
              </p:custDataLst>
            </p:nvPr>
          </p:nvSpPr>
          <p:spPr bwMode="auto">
            <a:xfrm>
              <a:off x="6159500" y="395288"/>
              <a:ext cx="196850" cy="169862"/>
            </a:xfrm>
            <a:custGeom>
              <a:avLst/>
              <a:gdLst>
                <a:gd name="T0" fmla="*/ 0 w 549"/>
                <a:gd name="T1" fmla="*/ 0 h 471"/>
                <a:gd name="T2" fmla="*/ 0 w 549"/>
                <a:gd name="T3" fmla="*/ 0 h 471"/>
                <a:gd name="T4" fmla="*/ 0 w 549"/>
                <a:gd name="T5" fmla="*/ 340 h 471"/>
                <a:gd name="T6" fmla="*/ 130 w 549"/>
                <a:gd name="T7" fmla="*/ 470 h 471"/>
                <a:gd name="T8" fmla="*/ 548 w 549"/>
                <a:gd name="T9" fmla="*/ 470 h 471"/>
                <a:gd name="T10" fmla="*/ 0 w 549"/>
                <a:gd name="T11" fmla="*/ 0 h 471"/>
              </a:gdLst>
              <a:ahLst/>
              <a:cxnLst>
                <a:cxn ang="0">
                  <a:pos x="T0" y="T1"/>
                </a:cxn>
                <a:cxn ang="0">
                  <a:pos x="T2" y="T3"/>
                </a:cxn>
                <a:cxn ang="0">
                  <a:pos x="T4" y="T5"/>
                </a:cxn>
                <a:cxn ang="0">
                  <a:pos x="T6" y="T7"/>
                </a:cxn>
                <a:cxn ang="0">
                  <a:pos x="T8" y="T9"/>
                </a:cxn>
                <a:cxn ang="0">
                  <a:pos x="T10" y="T11"/>
                </a:cxn>
              </a:cxnLst>
              <a:rect l="0" t="0" r="r" b="b"/>
              <a:pathLst>
                <a:path w="549" h="471">
                  <a:moveTo>
                    <a:pt x="0" y="0"/>
                  </a:moveTo>
                  <a:lnTo>
                    <a:pt x="0" y="0"/>
                  </a:lnTo>
                  <a:cubicBezTo>
                    <a:pt x="0" y="340"/>
                    <a:pt x="0" y="340"/>
                    <a:pt x="0" y="340"/>
                  </a:cubicBezTo>
                  <a:cubicBezTo>
                    <a:pt x="0" y="418"/>
                    <a:pt x="53" y="470"/>
                    <a:pt x="130" y="470"/>
                  </a:cubicBezTo>
                  <a:cubicBezTo>
                    <a:pt x="548" y="470"/>
                    <a:pt x="548" y="470"/>
                    <a:pt x="548" y="470"/>
                  </a:cubicBezTo>
                  <a:lnTo>
                    <a:pt x="0" y="0"/>
                  </a:lnTo>
                </a:path>
              </a:pathLst>
            </a:custGeom>
            <a:solidFill>
              <a:srgbClr val="E2E4E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8" name="Freeform 321"/>
            <p:cNvSpPr>
              <a:spLocks noChangeArrowheads="1"/>
            </p:cNvSpPr>
            <p:nvPr>
              <p:custDataLst>
                <p:tags r:id="rId30"/>
              </p:custDataLst>
            </p:nvPr>
          </p:nvSpPr>
          <p:spPr bwMode="auto">
            <a:xfrm>
              <a:off x="5653088" y="733425"/>
              <a:ext cx="658812" cy="433388"/>
            </a:xfrm>
            <a:custGeom>
              <a:avLst/>
              <a:gdLst>
                <a:gd name="T0" fmla="*/ 1828 w 1829"/>
                <a:gd name="T1" fmla="*/ 104 h 1202"/>
                <a:gd name="T2" fmla="*/ 1828 w 1829"/>
                <a:gd name="T3" fmla="*/ 104 h 1202"/>
                <a:gd name="T4" fmla="*/ 862 w 1829"/>
                <a:gd name="T5" fmla="*/ 26 h 1202"/>
                <a:gd name="T6" fmla="*/ 1227 w 1829"/>
                <a:gd name="T7" fmla="*/ 835 h 1202"/>
                <a:gd name="T8" fmla="*/ 1828 w 1829"/>
                <a:gd name="T9" fmla="*/ 104 h 1202"/>
              </a:gdLst>
              <a:ahLst/>
              <a:cxnLst>
                <a:cxn ang="0">
                  <a:pos x="T0" y="T1"/>
                </a:cxn>
                <a:cxn ang="0">
                  <a:pos x="T2" y="T3"/>
                </a:cxn>
                <a:cxn ang="0">
                  <a:pos x="T4" y="T5"/>
                </a:cxn>
                <a:cxn ang="0">
                  <a:pos x="T6" y="T7"/>
                </a:cxn>
                <a:cxn ang="0">
                  <a:pos x="T8" y="T9"/>
                </a:cxn>
              </a:cxnLst>
              <a:rect l="0" t="0" r="r" b="b"/>
              <a:pathLst>
                <a:path w="1829" h="1202">
                  <a:moveTo>
                    <a:pt x="1828" y="104"/>
                  </a:moveTo>
                  <a:lnTo>
                    <a:pt x="1828" y="104"/>
                  </a:lnTo>
                  <a:cubicBezTo>
                    <a:pt x="1540" y="339"/>
                    <a:pt x="1201" y="0"/>
                    <a:pt x="862" y="26"/>
                  </a:cubicBezTo>
                  <a:cubicBezTo>
                    <a:pt x="0" y="104"/>
                    <a:pt x="287" y="1201"/>
                    <a:pt x="1227" y="835"/>
                  </a:cubicBezTo>
                  <a:cubicBezTo>
                    <a:pt x="1776" y="626"/>
                    <a:pt x="1828" y="104"/>
                    <a:pt x="1828" y="104"/>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9" name="Freeform 322"/>
            <p:cNvSpPr>
              <a:spLocks noChangeArrowheads="1"/>
            </p:cNvSpPr>
            <p:nvPr>
              <p:custDataLst>
                <p:tags r:id="rId31"/>
              </p:custDataLst>
            </p:nvPr>
          </p:nvSpPr>
          <p:spPr bwMode="auto">
            <a:xfrm>
              <a:off x="5737225" y="742950"/>
              <a:ext cx="460375" cy="273050"/>
            </a:xfrm>
            <a:custGeom>
              <a:avLst/>
              <a:gdLst>
                <a:gd name="T0" fmla="*/ 627 w 1281"/>
                <a:gd name="T1" fmla="*/ 0 h 758"/>
                <a:gd name="T2" fmla="*/ 627 w 1281"/>
                <a:gd name="T3" fmla="*/ 0 h 758"/>
                <a:gd name="T4" fmla="*/ 261 w 1281"/>
                <a:gd name="T5" fmla="*/ 757 h 758"/>
                <a:gd name="T6" fmla="*/ 1280 w 1281"/>
                <a:gd name="T7" fmla="*/ 156 h 758"/>
                <a:gd name="T8" fmla="*/ 627 w 1281"/>
                <a:gd name="T9" fmla="*/ 0 h 758"/>
              </a:gdLst>
              <a:ahLst/>
              <a:cxnLst>
                <a:cxn ang="0">
                  <a:pos x="T0" y="T1"/>
                </a:cxn>
                <a:cxn ang="0">
                  <a:pos x="T2" y="T3"/>
                </a:cxn>
                <a:cxn ang="0">
                  <a:pos x="T4" y="T5"/>
                </a:cxn>
                <a:cxn ang="0">
                  <a:pos x="T6" y="T7"/>
                </a:cxn>
                <a:cxn ang="0">
                  <a:pos x="T8" y="T9"/>
                </a:cxn>
              </a:cxnLst>
              <a:rect l="0" t="0" r="r" b="b"/>
              <a:pathLst>
                <a:path w="1281" h="758">
                  <a:moveTo>
                    <a:pt x="627" y="0"/>
                  </a:moveTo>
                  <a:lnTo>
                    <a:pt x="627" y="0"/>
                  </a:lnTo>
                  <a:cubicBezTo>
                    <a:pt x="79" y="51"/>
                    <a:pt x="0" y="522"/>
                    <a:pt x="261" y="757"/>
                  </a:cubicBezTo>
                  <a:cubicBezTo>
                    <a:pt x="1280" y="156"/>
                    <a:pt x="1280" y="156"/>
                    <a:pt x="1280" y="156"/>
                  </a:cubicBezTo>
                  <a:cubicBezTo>
                    <a:pt x="1071" y="130"/>
                    <a:pt x="836" y="0"/>
                    <a:pt x="627" y="0"/>
                  </a:cubicBezTo>
                </a:path>
              </a:pathLst>
            </a:custGeom>
            <a:solidFill>
              <a:srgbClr val="36B24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0" name="Freeform 323"/>
            <p:cNvSpPr>
              <a:spLocks noChangeArrowheads="1"/>
            </p:cNvSpPr>
            <p:nvPr>
              <p:custDataLst>
                <p:tags r:id="rId32"/>
              </p:custDataLst>
            </p:nvPr>
          </p:nvSpPr>
          <p:spPr bwMode="auto">
            <a:xfrm>
              <a:off x="5699125" y="846138"/>
              <a:ext cx="536575" cy="196850"/>
            </a:xfrm>
            <a:custGeom>
              <a:avLst/>
              <a:gdLst>
                <a:gd name="T0" fmla="*/ 1489 w 1490"/>
                <a:gd name="T1" fmla="*/ 0 h 549"/>
                <a:gd name="T2" fmla="*/ 1489 w 1490"/>
                <a:gd name="T3" fmla="*/ 0 h 549"/>
                <a:gd name="T4" fmla="*/ 52 w 1490"/>
                <a:gd name="T5" fmla="*/ 26 h 549"/>
                <a:gd name="T6" fmla="*/ 0 w 1490"/>
                <a:gd name="T7" fmla="*/ 26 h 549"/>
                <a:gd name="T8" fmla="*/ 0 w 1490"/>
                <a:gd name="T9" fmla="*/ 52 h 549"/>
                <a:gd name="T10" fmla="*/ 0 w 1490"/>
                <a:gd name="T11" fmla="*/ 130 h 549"/>
                <a:gd name="T12" fmla="*/ 26 w 1490"/>
                <a:gd name="T13" fmla="*/ 156 h 549"/>
                <a:gd name="T14" fmla="*/ 1489 w 1490"/>
                <a:gd name="T15" fmla="*/ 0 h 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0" h="549">
                  <a:moveTo>
                    <a:pt x="1489" y="0"/>
                  </a:moveTo>
                  <a:lnTo>
                    <a:pt x="1489" y="0"/>
                  </a:lnTo>
                  <a:cubicBezTo>
                    <a:pt x="1489" y="0"/>
                    <a:pt x="810" y="548"/>
                    <a:pt x="52" y="26"/>
                  </a:cubicBezTo>
                  <a:cubicBezTo>
                    <a:pt x="26" y="26"/>
                    <a:pt x="26" y="26"/>
                    <a:pt x="0" y="26"/>
                  </a:cubicBezTo>
                  <a:lnTo>
                    <a:pt x="0" y="52"/>
                  </a:lnTo>
                  <a:cubicBezTo>
                    <a:pt x="0" y="78"/>
                    <a:pt x="0" y="105"/>
                    <a:pt x="0" y="130"/>
                  </a:cubicBezTo>
                  <a:cubicBezTo>
                    <a:pt x="0" y="130"/>
                    <a:pt x="0" y="156"/>
                    <a:pt x="26" y="156"/>
                  </a:cubicBezTo>
                  <a:cubicBezTo>
                    <a:pt x="392" y="365"/>
                    <a:pt x="915" y="470"/>
                    <a:pt x="1489" y="0"/>
                  </a:cubicBezTo>
                </a:path>
              </a:pathLst>
            </a:custGeom>
            <a:solidFill>
              <a:srgbClr val="CEE6C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nvGrpSpPr>
          <p:cNvPr id="81" name="Money"/>
          <p:cNvGrpSpPr/>
          <p:nvPr>
            <p:custDataLst>
              <p:tags r:id="rId5"/>
            </p:custDataLst>
          </p:nvPr>
        </p:nvGrpSpPr>
        <p:grpSpPr>
          <a:xfrm>
            <a:off x="6847174" y="4817278"/>
            <a:ext cx="598969" cy="604959"/>
            <a:chOff x="6648021" y="3138732"/>
            <a:chExt cx="1382712" cy="1344612"/>
          </a:xfrm>
        </p:grpSpPr>
        <p:sp>
          <p:nvSpPr>
            <p:cNvPr id="82" name="Freeform 415"/>
            <p:cNvSpPr>
              <a:spLocks noChangeArrowheads="1"/>
            </p:cNvSpPr>
            <p:nvPr>
              <p:custDataLst>
                <p:tags r:id="rId6"/>
              </p:custDataLst>
            </p:nvPr>
          </p:nvSpPr>
          <p:spPr bwMode="auto">
            <a:xfrm>
              <a:off x="6648021" y="3138732"/>
              <a:ext cx="1382712" cy="1344612"/>
            </a:xfrm>
            <a:custGeom>
              <a:avLst/>
              <a:gdLst>
                <a:gd name="T0" fmla="*/ 3840 w 3841"/>
                <a:gd name="T1" fmla="*/ 1881 h 3736"/>
                <a:gd name="T2" fmla="*/ 3840 w 3841"/>
                <a:gd name="T3" fmla="*/ 1881 h 3736"/>
                <a:gd name="T4" fmla="*/ 1934 w 3841"/>
                <a:gd name="T5" fmla="*/ 3735 h 3736"/>
                <a:gd name="T6" fmla="*/ 0 w 3841"/>
                <a:gd name="T7" fmla="*/ 1881 h 3736"/>
                <a:gd name="T8" fmla="*/ 1934 w 3841"/>
                <a:gd name="T9" fmla="*/ 0 h 3736"/>
                <a:gd name="T10" fmla="*/ 3840 w 3841"/>
                <a:gd name="T11" fmla="*/ 1881 h 3736"/>
              </a:gdLst>
              <a:ahLst/>
              <a:cxnLst>
                <a:cxn ang="0">
                  <a:pos x="T0" y="T1"/>
                </a:cxn>
                <a:cxn ang="0">
                  <a:pos x="T2" y="T3"/>
                </a:cxn>
                <a:cxn ang="0">
                  <a:pos x="T4" y="T5"/>
                </a:cxn>
                <a:cxn ang="0">
                  <a:pos x="T6" y="T7"/>
                </a:cxn>
                <a:cxn ang="0">
                  <a:pos x="T8" y="T9"/>
                </a:cxn>
                <a:cxn ang="0">
                  <a:pos x="T10" y="T11"/>
                </a:cxn>
              </a:cxnLst>
              <a:rect l="0" t="0" r="r" b="b"/>
              <a:pathLst>
                <a:path w="3841" h="3736">
                  <a:moveTo>
                    <a:pt x="3840" y="1881"/>
                  </a:moveTo>
                  <a:lnTo>
                    <a:pt x="3840" y="1881"/>
                  </a:lnTo>
                  <a:cubicBezTo>
                    <a:pt x="3840" y="2899"/>
                    <a:pt x="2978" y="3735"/>
                    <a:pt x="1934" y="3735"/>
                  </a:cubicBezTo>
                  <a:cubicBezTo>
                    <a:pt x="863" y="3735"/>
                    <a:pt x="0" y="2899"/>
                    <a:pt x="0" y="1881"/>
                  </a:cubicBezTo>
                  <a:cubicBezTo>
                    <a:pt x="0" y="836"/>
                    <a:pt x="863" y="0"/>
                    <a:pt x="1934" y="0"/>
                  </a:cubicBezTo>
                  <a:cubicBezTo>
                    <a:pt x="2978" y="0"/>
                    <a:pt x="3840" y="836"/>
                    <a:pt x="3840" y="1881"/>
                  </a:cubicBezTo>
                </a:path>
              </a:pathLst>
            </a:custGeom>
            <a:solidFill>
              <a:srgbClr val="FFC52A"/>
            </a:solidFill>
            <a:ln>
              <a:noFill/>
            </a:ln>
            <a:effectLst/>
          </p:spPr>
          <p:txBody>
            <a:bodyPr wrap="none" anchor="ctr"/>
            <a:lstStyle/>
            <a:p>
              <a:endParaRPr lang="en-US" dirty="0"/>
            </a:p>
          </p:txBody>
        </p:sp>
        <p:grpSp>
          <p:nvGrpSpPr>
            <p:cNvPr id="83" name="Group 82"/>
            <p:cNvGrpSpPr/>
            <p:nvPr/>
          </p:nvGrpSpPr>
          <p:grpSpPr>
            <a:xfrm>
              <a:off x="6921155" y="3323083"/>
              <a:ext cx="852227" cy="975169"/>
              <a:chOff x="3282950" y="5153025"/>
              <a:chExt cx="1703388" cy="1949118"/>
            </a:xfrm>
          </p:grpSpPr>
          <p:sp>
            <p:nvSpPr>
              <p:cNvPr id="84" name="Freeform 394"/>
              <p:cNvSpPr>
                <a:spLocks noChangeArrowheads="1"/>
              </p:cNvSpPr>
              <p:nvPr>
                <p:custDataLst>
                  <p:tags r:id="rId7"/>
                </p:custDataLst>
              </p:nvPr>
            </p:nvSpPr>
            <p:spPr bwMode="auto">
              <a:xfrm>
                <a:off x="4251325" y="5453063"/>
                <a:ext cx="414338" cy="347662"/>
              </a:xfrm>
              <a:custGeom>
                <a:avLst/>
                <a:gdLst>
                  <a:gd name="T0" fmla="*/ 366 w 1150"/>
                  <a:gd name="T1" fmla="*/ 731 h 967"/>
                  <a:gd name="T2" fmla="*/ 366 w 1150"/>
                  <a:gd name="T3" fmla="*/ 731 h 967"/>
                  <a:gd name="T4" fmla="*/ 445 w 1150"/>
                  <a:gd name="T5" fmla="*/ 731 h 967"/>
                  <a:gd name="T6" fmla="*/ 445 w 1150"/>
                  <a:gd name="T7" fmla="*/ 757 h 967"/>
                  <a:gd name="T8" fmla="*/ 601 w 1150"/>
                  <a:gd name="T9" fmla="*/ 652 h 967"/>
                  <a:gd name="T10" fmla="*/ 601 w 1150"/>
                  <a:gd name="T11" fmla="*/ 626 h 967"/>
                  <a:gd name="T12" fmla="*/ 418 w 1150"/>
                  <a:gd name="T13" fmla="*/ 548 h 967"/>
                  <a:gd name="T14" fmla="*/ 366 w 1150"/>
                  <a:gd name="T15" fmla="*/ 418 h 967"/>
                  <a:gd name="T16" fmla="*/ 445 w 1150"/>
                  <a:gd name="T17" fmla="*/ 261 h 967"/>
                  <a:gd name="T18" fmla="*/ 601 w 1150"/>
                  <a:gd name="T19" fmla="*/ 183 h 967"/>
                  <a:gd name="T20" fmla="*/ 601 w 1150"/>
                  <a:gd name="T21" fmla="*/ 130 h 967"/>
                  <a:gd name="T22" fmla="*/ 653 w 1150"/>
                  <a:gd name="T23" fmla="*/ 130 h 967"/>
                  <a:gd name="T24" fmla="*/ 653 w 1150"/>
                  <a:gd name="T25" fmla="*/ 183 h 967"/>
                  <a:gd name="T26" fmla="*/ 810 w 1150"/>
                  <a:gd name="T27" fmla="*/ 261 h 967"/>
                  <a:gd name="T28" fmla="*/ 862 w 1150"/>
                  <a:gd name="T29" fmla="*/ 392 h 967"/>
                  <a:gd name="T30" fmla="*/ 784 w 1150"/>
                  <a:gd name="T31" fmla="*/ 392 h 967"/>
                  <a:gd name="T32" fmla="*/ 758 w 1150"/>
                  <a:gd name="T33" fmla="*/ 339 h 967"/>
                  <a:gd name="T34" fmla="*/ 653 w 1150"/>
                  <a:gd name="T35" fmla="*/ 261 h 967"/>
                  <a:gd name="T36" fmla="*/ 653 w 1150"/>
                  <a:gd name="T37" fmla="*/ 522 h 967"/>
                  <a:gd name="T38" fmla="*/ 731 w 1150"/>
                  <a:gd name="T39" fmla="*/ 548 h 967"/>
                  <a:gd name="T40" fmla="*/ 1149 w 1150"/>
                  <a:gd name="T41" fmla="*/ 261 h 967"/>
                  <a:gd name="T42" fmla="*/ 627 w 1150"/>
                  <a:gd name="T43" fmla="*/ 0 h 967"/>
                  <a:gd name="T44" fmla="*/ 0 w 1150"/>
                  <a:gd name="T45" fmla="*/ 601 h 967"/>
                  <a:gd name="T46" fmla="*/ 131 w 1150"/>
                  <a:gd name="T47" fmla="*/ 966 h 967"/>
                  <a:gd name="T48" fmla="*/ 366 w 1150"/>
                  <a:gd name="T49" fmla="*/ 810 h 967"/>
                  <a:gd name="T50" fmla="*/ 366 w 1150"/>
                  <a:gd name="T51" fmla="*/ 731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50" h="967">
                    <a:moveTo>
                      <a:pt x="366" y="731"/>
                    </a:moveTo>
                    <a:lnTo>
                      <a:pt x="366" y="731"/>
                    </a:lnTo>
                    <a:cubicBezTo>
                      <a:pt x="445" y="731"/>
                      <a:pt x="445" y="731"/>
                      <a:pt x="445" y="731"/>
                    </a:cubicBezTo>
                    <a:cubicBezTo>
                      <a:pt x="445" y="731"/>
                      <a:pt x="445" y="731"/>
                      <a:pt x="445" y="757"/>
                    </a:cubicBezTo>
                    <a:cubicBezTo>
                      <a:pt x="601" y="652"/>
                      <a:pt x="601" y="652"/>
                      <a:pt x="601" y="652"/>
                    </a:cubicBezTo>
                    <a:cubicBezTo>
                      <a:pt x="601" y="626"/>
                      <a:pt x="601" y="626"/>
                      <a:pt x="601" y="626"/>
                    </a:cubicBezTo>
                    <a:cubicBezTo>
                      <a:pt x="522" y="601"/>
                      <a:pt x="470" y="575"/>
                      <a:pt x="418" y="548"/>
                    </a:cubicBezTo>
                    <a:cubicBezTo>
                      <a:pt x="392" y="522"/>
                      <a:pt x="366" y="470"/>
                      <a:pt x="366" y="418"/>
                    </a:cubicBezTo>
                    <a:cubicBezTo>
                      <a:pt x="366" y="339"/>
                      <a:pt x="392" y="313"/>
                      <a:pt x="445" y="261"/>
                    </a:cubicBezTo>
                    <a:cubicBezTo>
                      <a:pt x="470" y="209"/>
                      <a:pt x="522" y="183"/>
                      <a:pt x="601" y="183"/>
                    </a:cubicBezTo>
                    <a:cubicBezTo>
                      <a:pt x="601" y="130"/>
                      <a:pt x="601" y="130"/>
                      <a:pt x="601" y="130"/>
                    </a:cubicBezTo>
                    <a:cubicBezTo>
                      <a:pt x="653" y="130"/>
                      <a:pt x="653" y="130"/>
                      <a:pt x="653" y="130"/>
                    </a:cubicBezTo>
                    <a:cubicBezTo>
                      <a:pt x="653" y="183"/>
                      <a:pt x="653" y="183"/>
                      <a:pt x="653" y="183"/>
                    </a:cubicBezTo>
                    <a:cubicBezTo>
                      <a:pt x="731" y="209"/>
                      <a:pt x="784" y="209"/>
                      <a:pt x="810" y="261"/>
                    </a:cubicBezTo>
                    <a:cubicBezTo>
                      <a:pt x="862" y="287"/>
                      <a:pt x="862" y="339"/>
                      <a:pt x="862" y="392"/>
                    </a:cubicBezTo>
                    <a:cubicBezTo>
                      <a:pt x="784" y="392"/>
                      <a:pt x="784" y="392"/>
                      <a:pt x="784" y="392"/>
                    </a:cubicBezTo>
                    <a:cubicBezTo>
                      <a:pt x="784" y="366"/>
                      <a:pt x="784" y="339"/>
                      <a:pt x="758" y="339"/>
                    </a:cubicBezTo>
                    <a:cubicBezTo>
                      <a:pt x="731" y="287"/>
                      <a:pt x="705" y="287"/>
                      <a:pt x="653" y="261"/>
                    </a:cubicBezTo>
                    <a:cubicBezTo>
                      <a:pt x="653" y="522"/>
                      <a:pt x="653" y="522"/>
                      <a:pt x="653" y="522"/>
                    </a:cubicBezTo>
                    <a:cubicBezTo>
                      <a:pt x="679" y="548"/>
                      <a:pt x="705" y="548"/>
                      <a:pt x="731" y="548"/>
                    </a:cubicBezTo>
                    <a:cubicBezTo>
                      <a:pt x="1149" y="261"/>
                      <a:pt x="1149" y="261"/>
                      <a:pt x="1149" y="261"/>
                    </a:cubicBezTo>
                    <a:cubicBezTo>
                      <a:pt x="1019" y="104"/>
                      <a:pt x="836" y="0"/>
                      <a:pt x="627" y="0"/>
                    </a:cubicBezTo>
                    <a:cubicBezTo>
                      <a:pt x="287" y="0"/>
                      <a:pt x="0" y="261"/>
                      <a:pt x="0" y="601"/>
                    </a:cubicBezTo>
                    <a:cubicBezTo>
                      <a:pt x="0" y="731"/>
                      <a:pt x="53" y="861"/>
                      <a:pt x="131" y="966"/>
                    </a:cubicBezTo>
                    <a:cubicBezTo>
                      <a:pt x="366" y="810"/>
                      <a:pt x="366" y="810"/>
                      <a:pt x="366" y="810"/>
                    </a:cubicBezTo>
                    <a:cubicBezTo>
                      <a:pt x="366" y="784"/>
                      <a:pt x="366" y="757"/>
                      <a:pt x="366" y="731"/>
                    </a:cubicBezTo>
                  </a:path>
                </a:pathLst>
              </a:custGeom>
              <a:solidFill>
                <a:srgbClr val="36B24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5" name="Freeform 396"/>
              <p:cNvSpPr>
                <a:spLocks noChangeArrowheads="1"/>
              </p:cNvSpPr>
              <p:nvPr>
                <p:custDataLst>
                  <p:tags r:id="rId8"/>
                </p:custDataLst>
              </p:nvPr>
            </p:nvSpPr>
            <p:spPr bwMode="auto">
              <a:xfrm>
                <a:off x="4298950" y="5546725"/>
                <a:ext cx="404813" cy="347663"/>
              </a:xfrm>
              <a:custGeom>
                <a:avLst/>
                <a:gdLst>
                  <a:gd name="T0" fmla="*/ 496 w 1124"/>
                  <a:gd name="T1" fmla="*/ 966 h 967"/>
                  <a:gd name="T2" fmla="*/ 496 w 1124"/>
                  <a:gd name="T3" fmla="*/ 966 h 967"/>
                  <a:gd name="T4" fmla="*/ 1123 w 1124"/>
                  <a:gd name="T5" fmla="*/ 340 h 967"/>
                  <a:gd name="T6" fmla="*/ 1018 w 1124"/>
                  <a:gd name="T7" fmla="*/ 0 h 967"/>
                  <a:gd name="T8" fmla="*/ 600 w 1124"/>
                  <a:gd name="T9" fmla="*/ 287 h 967"/>
                  <a:gd name="T10" fmla="*/ 679 w 1124"/>
                  <a:gd name="T11" fmla="*/ 340 h 967"/>
                  <a:gd name="T12" fmla="*/ 757 w 1124"/>
                  <a:gd name="T13" fmla="*/ 496 h 967"/>
                  <a:gd name="T14" fmla="*/ 679 w 1124"/>
                  <a:gd name="T15" fmla="*/ 679 h 967"/>
                  <a:gd name="T16" fmla="*/ 522 w 1124"/>
                  <a:gd name="T17" fmla="*/ 732 h 967"/>
                  <a:gd name="T18" fmla="*/ 522 w 1124"/>
                  <a:gd name="T19" fmla="*/ 836 h 967"/>
                  <a:gd name="T20" fmla="*/ 470 w 1124"/>
                  <a:gd name="T21" fmla="*/ 836 h 967"/>
                  <a:gd name="T22" fmla="*/ 470 w 1124"/>
                  <a:gd name="T23" fmla="*/ 732 h 967"/>
                  <a:gd name="T24" fmla="*/ 261 w 1124"/>
                  <a:gd name="T25" fmla="*/ 627 h 967"/>
                  <a:gd name="T26" fmla="*/ 235 w 1124"/>
                  <a:gd name="T27" fmla="*/ 549 h 967"/>
                  <a:gd name="T28" fmla="*/ 0 w 1124"/>
                  <a:gd name="T29" fmla="*/ 705 h 967"/>
                  <a:gd name="T30" fmla="*/ 496 w 1124"/>
                  <a:gd name="T31" fmla="*/ 966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4" h="967">
                    <a:moveTo>
                      <a:pt x="496" y="966"/>
                    </a:moveTo>
                    <a:lnTo>
                      <a:pt x="496" y="966"/>
                    </a:lnTo>
                    <a:cubicBezTo>
                      <a:pt x="836" y="966"/>
                      <a:pt x="1123" y="679"/>
                      <a:pt x="1123" y="340"/>
                    </a:cubicBezTo>
                    <a:cubicBezTo>
                      <a:pt x="1123" y="235"/>
                      <a:pt x="1071" y="105"/>
                      <a:pt x="1018" y="0"/>
                    </a:cubicBezTo>
                    <a:cubicBezTo>
                      <a:pt x="600" y="287"/>
                      <a:pt x="600" y="287"/>
                      <a:pt x="600" y="287"/>
                    </a:cubicBezTo>
                    <a:cubicBezTo>
                      <a:pt x="627" y="314"/>
                      <a:pt x="679" y="314"/>
                      <a:pt x="679" y="340"/>
                    </a:cubicBezTo>
                    <a:cubicBezTo>
                      <a:pt x="731" y="365"/>
                      <a:pt x="757" y="418"/>
                      <a:pt x="757" y="496"/>
                    </a:cubicBezTo>
                    <a:cubicBezTo>
                      <a:pt x="757" y="574"/>
                      <a:pt x="731" y="653"/>
                      <a:pt x="679" y="679"/>
                    </a:cubicBezTo>
                    <a:cubicBezTo>
                      <a:pt x="627" y="705"/>
                      <a:pt x="574" y="732"/>
                      <a:pt x="522" y="732"/>
                    </a:cubicBezTo>
                    <a:cubicBezTo>
                      <a:pt x="522" y="836"/>
                      <a:pt x="522" y="836"/>
                      <a:pt x="522" y="836"/>
                    </a:cubicBezTo>
                    <a:cubicBezTo>
                      <a:pt x="470" y="836"/>
                      <a:pt x="470" y="836"/>
                      <a:pt x="470" y="836"/>
                    </a:cubicBezTo>
                    <a:cubicBezTo>
                      <a:pt x="470" y="732"/>
                      <a:pt x="470" y="732"/>
                      <a:pt x="470" y="732"/>
                    </a:cubicBezTo>
                    <a:cubicBezTo>
                      <a:pt x="365" y="732"/>
                      <a:pt x="287" y="679"/>
                      <a:pt x="261" y="627"/>
                    </a:cubicBezTo>
                    <a:cubicBezTo>
                      <a:pt x="235" y="600"/>
                      <a:pt x="235" y="574"/>
                      <a:pt x="235" y="549"/>
                    </a:cubicBezTo>
                    <a:cubicBezTo>
                      <a:pt x="0" y="705"/>
                      <a:pt x="0" y="705"/>
                      <a:pt x="0" y="705"/>
                    </a:cubicBezTo>
                    <a:cubicBezTo>
                      <a:pt x="105" y="862"/>
                      <a:pt x="287" y="966"/>
                      <a:pt x="496" y="966"/>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nvGrpSpPr>
              <p:cNvPr id="86" name="Group 85"/>
              <p:cNvGrpSpPr/>
              <p:nvPr/>
            </p:nvGrpSpPr>
            <p:grpSpPr>
              <a:xfrm>
                <a:off x="3282950" y="5153025"/>
                <a:ext cx="1703388" cy="1949118"/>
                <a:chOff x="3282950" y="5153025"/>
                <a:chExt cx="1703388" cy="1949118"/>
              </a:xfrm>
            </p:grpSpPr>
            <p:sp>
              <p:nvSpPr>
                <p:cNvPr id="87" name="Freeform 392"/>
                <p:cNvSpPr>
                  <a:spLocks noChangeArrowheads="1"/>
                </p:cNvSpPr>
                <p:nvPr>
                  <p:custDataLst>
                    <p:tags r:id="rId9"/>
                  </p:custDataLst>
                </p:nvPr>
              </p:nvSpPr>
              <p:spPr bwMode="auto">
                <a:xfrm>
                  <a:off x="4486275" y="5678488"/>
                  <a:ext cx="47625" cy="104775"/>
                </a:xfrm>
                <a:custGeom>
                  <a:avLst/>
                  <a:gdLst>
                    <a:gd name="T0" fmla="*/ 0 w 132"/>
                    <a:gd name="T1" fmla="*/ 0 h 289"/>
                    <a:gd name="T2" fmla="*/ 0 w 132"/>
                    <a:gd name="T3" fmla="*/ 0 h 289"/>
                    <a:gd name="T4" fmla="*/ 0 w 132"/>
                    <a:gd name="T5" fmla="*/ 288 h 289"/>
                    <a:gd name="T6" fmla="*/ 131 w 132"/>
                    <a:gd name="T7" fmla="*/ 209 h 289"/>
                    <a:gd name="T8" fmla="*/ 131 w 132"/>
                    <a:gd name="T9" fmla="*/ 158 h 289"/>
                    <a:gd name="T10" fmla="*/ 105 w 132"/>
                    <a:gd name="T11" fmla="*/ 53 h 289"/>
                    <a:gd name="T12" fmla="*/ 0 w 132"/>
                    <a:gd name="T13" fmla="*/ 0 h 289"/>
                  </a:gdLst>
                  <a:ahLst/>
                  <a:cxnLst>
                    <a:cxn ang="0">
                      <a:pos x="T0" y="T1"/>
                    </a:cxn>
                    <a:cxn ang="0">
                      <a:pos x="T2" y="T3"/>
                    </a:cxn>
                    <a:cxn ang="0">
                      <a:pos x="T4" y="T5"/>
                    </a:cxn>
                    <a:cxn ang="0">
                      <a:pos x="T6" y="T7"/>
                    </a:cxn>
                    <a:cxn ang="0">
                      <a:pos x="T8" y="T9"/>
                    </a:cxn>
                    <a:cxn ang="0">
                      <a:pos x="T10" y="T11"/>
                    </a:cxn>
                    <a:cxn ang="0">
                      <a:pos x="T12" y="T13"/>
                    </a:cxn>
                  </a:cxnLst>
                  <a:rect l="0" t="0" r="r" b="b"/>
                  <a:pathLst>
                    <a:path w="132" h="289">
                      <a:moveTo>
                        <a:pt x="0" y="0"/>
                      </a:moveTo>
                      <a:lnTo>
                        <a:pt x="0" y="0"/>
                      </a:lnTo>
                      <a:cubicBezTo>
                        <a:pt x="0" y="288"/>
                        <a:pt x="0" y="288"/>
                        <a:pt x="0" y="288"/>
                      </a:cubicBezTo>
                      <a:cubicBezTo>
                        <a:pt x="52" y="288"/>
                        <a:pt x="105" y="262"/>
                        <a:pt x="131" y="209"/>
                      </a:cubicBezTo>
                      <a:cubicBezTo>
                        <a:pt x="131" y="209"/>
                        <a:pt x="131" y="184"/>
                        <a:pt x="131" y="158"/>
                      </a:cubicBezTo>
                      <a:cubicBezTo>
                        <a:pt x="131" y="105"/>
                        <a:pt x="131" y="79"/>
                        <a:pt x="105" y="53"/>
                      </a:cubicBezTo>
                      <a:cubicBezTo>
                        <a:pt x="78" y="26"/>
                        <a:pt x="52" y="26"/>
                        <a:pt x="0" y="0"/>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8" name="Freeform 393"/>
                <p:cNvSpPr>
                  <a:spLocks noChangeArrowheads="1"/>
                </p:cNvSpPr>
                <p:nvPr>
                  <p:custDataLst>
                    <p:tags r:id="rId10"/>
                  </p:custDataLst>
                </p:nvPr>
              </p:nvSpPr>
              <p:spPr bwMode="auto">
                <a:xfrm>
                  <a:off x="4421188" y="5546725"/>
                  <a:ext cx="47625" cy="93663"/>
                </a:xfrm>
                <a:custGeom>
                  <a:avLst/>
                  <a:gdLst>
                    <a:gd name="T0" fmla="*/ 131 w 132"/>
                    <a:gd name="T1" fmla="*/ 261 h 262"/>
                    <a:gd name="T2" fmla="*/ 131 w 132"/>
                    <a:gd name="T3" fmla="*/ 261 h 262"/>
                    <a:gd name="T4" fmla="*/ 131 w 132"/>
                    <a:gd name="T5" fmla="*/ 0 h 262"/>
                    <a:gd name="T6" fmla="*/ 26 w 132"/>
                    <a:gd name="T7" fmla="*/ 52 h 262"/>
                    <a:gd name="T8" fmla="*/ 0 w 132"/>
                    <a:gd name="T9" fmla="*/ 131 h 262"/>
                    <a:gd name="T10" fmla="*/ 26 w 132"/>
                    <a:gd name="T11" fmla="*/ 209 h 262"/>
                    <a:gd name="T12" fmla="*/ 131 w 132"/>
                    <a:gd name="T13" fmla="*/ 261 h 262"/>
                  </a:gdLst>
                  <a:ahLst/>
                  <a:cxnLst>
                    <a:cxn ang="0">
                      <a:pos x="T0" y="T1"/>
                    </a:cxn>
                    <a:cxn ang="0">
                      <a:pos x="T2" y="T3"/>
                    </a:cxn>
                    <a:cxn ang="0">
                      <a:pos x="T4" y="T5"/>
                    </a:cxn>
                    <a:cxn ang="0">
                      <a:pos x="T6" y="T7"/>
                    </a:cxn>
                    <a:cxn ang="0">
                      <a:pos x="T8" y="T9"/>
                    </a:cxn>
                    <a:cxn ang="0">
                      <a:pos x="T10" y="T11"/>
                    </a:cxn>
                    <a:cxn ang="0">
                      <a:pos x="T12" y="T13"/>
                    </a:cxn>
                  </a:cxnLst>
                  <a:rect l="0" t="0" r="r" b="b"/>
                  <a:pathLst>
                    <a:path w="132" h="262">
                      <a:moveTo>
                        <a:pt x="131" y="261"/>
                      </a:moveTo>
                      <a:lnTo>
                        <a:pt x="131" y="261"/>
                      </a:lnTo>
                      <a:cubicBezTo>
                        <a:pt x="131" y="0"/>
                        <a:pt x="131" y="0"/>
                        <a:pt x="131" y="0"/>
                      </a:cubicBezTo>
                      <a:cubicBezTo>
                        <a:pt x="79" y="26"/>
                        <a:pt x="52" y="26"/>
                        <a:pt x="26" y="52"/>
                      </a:cubicBezTo>
                      <a:cubicBezTo>
                        <a:pt x="0" y="78"/>
                        <a:pt x="0" y="105"/>
                        <a:pt x="0" y="131"/>
                      </a:cubicBezTo>
                      <a:cubicBezTo>
                        <a:pt x="0" y="182"/>
                        <a:pt x="0" y="209"/>
                        <a:pt x="26" y="209"/>
                      </a:cubicBezTo>
                      <a:cubicBezTo>
                        <a:pt x="52" y="235"/>
                        <a:pt x="105" y="261"/>
                        <a:pt x="131" y="261"/>
                      </a:cubicBezTo>
                    </a:path>
                  </a:pathLst>
                </a:custGeom>
                <a:solidFill>
                  <a:srgbClr val="36B24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9" name="Freeform 395"/>
                <p:cNvSpPr>
                  <a:spLocks noChangeArrowheads="1"/>
                </p:cNvSpPr>
                <p:nvPr>
                  <p:custDataLst>
                    <p:tags r:id="rId11"/>
                  </p:custDataLst>
                </p:nvPr>
              </p:nvSpPr>
              <p:spPr bwMode="auto">
                <a:xfrm>
                  <a:off x="4411663" y="5688013"/>
                  <a:ext cx="57150" cy="95250"/>
                </a:xfrm>
                <a:custGeom>
                  <a:avLst/>
                  <a:gdLst>
                    <a:gd name="T0" fmla="*/ 156 w 157"/>
                    <a:gd name="T1" fmla="*/ 262 h 263"/>
                    <a:gd name="T2" fmla="*/ 156 w 157"/>
                    <a:gd name="T3" fmla="*/ 262 h 263"/>
                    <a:gd name="T4" fmla="*/ 156 w 157"/>
                    <a:gd name="T5" fmla="*/ 0 h 263"/>
                    <a:gd name="T6" fmla="*/ 0 w 157"/>
                    <a:gd name="T7" fmla="*/ 105 h 263"/>
                    <a:gd name="T8" fmla="*/ 25 w 157"/>
                    <a:gd name="T9" fmla="*/ 183 h 263"/>
                    <a:gd name="T10" fmla="*/ 156 w 157"/>
                    <a:gd name="T11" fmla="*/ 262 h 263"/>
                  </a:gdLst>
                  <a:ahLst/>
                  <a:cxnLst>
                    <a:cxn ang="0">
                      <a:pos x="T0" y="T1"/>
                    </a:cxn>
                    <a:cxn ang="0">
                      <a:pos x="T2" y="T3"/>
                    </a:cxn>
                    <a:cxn ang="0">
                      <a:pos x="T4" y="T5"/>
                    </a:cxn>
                    <a:cxn ang="0">
                      <a:pos x="T6" y="T7"/>
                    </a:cxn>
                    <a:cxn ang="0">
                      <a:pos x="T8" y="T9"/>
                    </a:cxn>
                    <a:cxn ang="0">
                      <a:pos x="T10" y="T11"/>
                    </a:cxn>
                  </a:cxnLst>
                  <a:rect l="0" t="0" r="r" b="b"/>
                  <a:pathLst>
                    <a:path w="157" h="263">
                      <a:moveTo>
                        <a:pt x="156" y="262"/>
                      </a:moveTo>
                      <a:lnTo>
                        <a:pt x="156" y="262"/>
                      </a:lnTo>
                      <a:cubicBezTo>
                        <a:pt x="156" y="0"/>
                        <a:pt x="156" y="0"/>
                        <a:pt x="156" y="0"/>
                      </a:cubicBezTo>
                      <a:cubicBezTo>
                        <a:pt x="0" y="105"/>
                        <a:pt x="0" y="105"/>
                        <a:pt x="0" y="105"/>
                      </a:cubicBezTo>
                      <a:cubicBezTo>
                        <a:pt x="25" y="132"/>
                        <a:pt x="25" y="183"/>
                        <a:pt x="25" y="183"/>
                      </a:cubicBezTo>
                      <a:cubicBezTo>
                        <a:pt x="51" y="236"/>
                        <a:pt x="104" y="262"/>
                        <a:pt x="156" y="262"/>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0" name="Freeform 397"/>
                <p:cNvSpPr>
                  <a:spLocks noChangeArrowheads="1"/>
                </p:cNvSpPr>
                <p:nvPr>
                  <p:custDataLst>
                    <p:tags r:id="rId12"/>
                  </p:custDataLst>
                </p:nvPr>
              </p:nvSpPr>
              <p:spPr bwMode="auto">
                <a:xfrm>
                  <a:off x="4016375" y="6073775"/>
                  <a:ext cx="196850" cy="57150"/>
                </a:xfrm>
                <a:custGeom>
                  <a:avLst/>
                  <a:gdLst>
                    <a:gd name="T0" fmla="*/ 548 w 549"/>
                    <a:gd name="T1" fmla="*/ 0 h 157"/>
                    <a:gd name="T2" fmla="*/ 548 w 549"/>
                    <a:gd name="T3" fmla="*/ 0 h 157"/>
                    <a:gd name="T4" fmla="*/ 0 w 549"/>
                    <a:gd name="T5" fmla="*/ 78 h 157"/>
                    <a:gd name="T6" fmla="*/ 444 w 549"/>
                    <a:gd name="T7" fmla="*/ 156 h 157"/>
                    <a:gd name="T8" fmla="*/ 548 w 549"/>
                    <a:gd name="T9" fmla="*/ 0 h 157"/>
                  </a:gdLst>
                  <a:ahLst/>
                  <a:cxnLst>
                    <a:cxn ang="0">
                      <a:pos x="T0" y="T1"/>
                    </a:cxn>
                    <a:cxn ang="0">
                      <a:pos x="T2" y="T3"/>
                    </a:cxn>
                    <a:cxn ang="0">
                      <a:pos x="T4" y="T5"/>
                    </a:cxn>
                    <a:cxn ang="0">
                      <a:pos x="T6" y="T7"/>
                    </a:cxn>
                    <a:cxn ang="0">
                      <a:pos x="T8" y="T9"/>
                    </a:cxn>
                  </a:cxnLst>
                  <a:rect l="0" t="0" r="r" b="b"/>
                  <a:pathLst>
                    <a:path w="549" h="157">
                      <a:moveTo>
                        <a:pt x="548" y="0"/>
                      </a:moveTo>
                      <a:lnTo>
                        <a:pt x="548" y="0"/>
                      </a:lnTo>
                      <a:cubicBezTo>
                        <a:pt x="0" y="78"/>
                        <a:pt x="0" y="78"/>
                        <a:pt x="0" y="78"/>
                      </a:cubicBezTo>
                      <a:cubicBezTo>
                        <a:pt x="157" y="78"/>
                        <a:pt x="288" y="104"/>
                        <a:pt x="444" y="156"/>
                      </a:cubicBezTo>
                      <a:cubicBezTo>
                        <a:pt x="471" y="104"/>
                        <a:pt x="523" y="52"/>
                        <a:pt x="548" y="0"/>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1" name="Freeform 398"/>
                <p:cNvSpPr>
                  <a:spLocks noChangeArrowheads="1"/>
                </p:cNvSpPr>
                <p:nvPr>
                  <p:custDataLst>
                    <p:tags r:id="rId13"/>
                  </p:custDataLst>
                </p:nvPr>
              </p:nvSpPr>
              <p:spPr bwMode="auto">
                <a:xfrm>
                  <a:off x="3687763" y="5641975"/>
                  <a:ext cx="546100" cy="488950"/>
                </a:xfrm>
                <a:custGeom>
                  <a:avLst/>
                  <a:gdLst>
                    <a:gd name="T0" fmla="*/ 470 w 1516"/>
                    <a:gd name="T1" fmla="*/ 1149 h 1359"/>
                    <a:gd name="T2" fmla="*/ 470 w 1516"/>
                    <a:gd name="T3" fmla="*/ 1149 h 1359"/>
                    <a:gd name="T4" fmla="*/ 444 w 1516"/>
                    <a:gd name="T5" fmla="*/ 966 h 1359"/>
                    <a:gd name="T6" fmla="*/ 575 w 1516"/>
                    <a:gd name="T7" fmla="*/ 966 h 1359"/>
                    <a:gd name="T8" fmla="*/ 601 w 1516"/>
                    <a:gd name="T9" fmla="*/ 1097 h 1359"/>
                    <a:gd name="T10" fmla="*/ 601 w 1516"/>
                    <a:gd name="T11" fmla="*/ 1097 h 1359"/>
                    <a:gd name="T12" fmla="*/ 758 w 1516"/>
                    <a:gd name="T13" fmla="*/ 993 h 1359"/>
                    <a:gd name="T14" fmla="*/ 758 w 1516"/>
                    <a:gd name="T15" fmla="*/ 810 h 1359"/>
                    <a:gd name="T16" fmla="*/ 522 w 1516"/>
                    <a:gd name="T17" fmla="*/ 705 h 1359"/>
                    <a:gd name="T18" fmla="*/ 470 w 1516"/>
                    <a:gd name="T19" fmla="*/ 522 h 1359"/>
                    <a:gd name="T20" fmla="*/ 549 w 1516"/>
                    <a:gd name="T21" fmla="*/ 339 h 1359"/>
                    <a:gd name="T22" fmla="*/ 758 w 1516"/>
                    <a:gd name="T23" fmla="*/ 262 h 1359"/>
                    <a:gd name="T24" fmla="*/ 758 w 1516"/>
                    <a:gd name="T25" fmla="*/ 157 h 1359"/>
                    <a:gd name="T26" fmla="*/ 810 w 1516"/>
                    <a:gd name="T27" fmla="*/ 157 h 1359"/>
                    <a:gd name="T28" fmla="*/ 810 w 1516"/>
                    <a:gd name="T29" fmla="*/ 262 h 1359"/>
                    <a:gd name="T30" fmla="*/ 1019 w 1516"/>
                    <a:gd name="T31" fmla="*/ 339 h 1359"/>
                    <a:gd name="T32" fmla="*/ 1097 w 1516"/>
                    <a:gd name="T33" fmla="*/ 522 h 1359"/>
                    <a:gd name="T34" fmla="*/ 993 w 1516"/>
                    <a:gd name="T35" fmla="*/ 522 h 1359"/>
                    <a:gd name="T36" fmla="*/ 967 w 1516"/>
                    <a:gd name="T37" fmla="*/ 444 h 1359"/>
                    <a:gd name="T38" fmla="*/ 810 w 1516"/>
                    <a:gd name="T39" fmla="*/ 366 h 1359"/>
                    <a:gd name="T40" fmla="*/ 810 w 1516"/>
                    <a:gd name="T41" fmla="*/ 705 h 1359"/>
                    <a:gd name="T42" fmla="*/ 1045 w 1516"/>
                    <a:gd name="T43" fmla="*/ 784 h 1359"/>
                    <a:gd name="T44" fmla="*/ 1462 w 1516"/>
                    <a:gd name="T45" fmla="*/ 444 h 1359"/>
                    <a:gd name="T46" fmla="*/ 1515 w 1516"/>
                    <a:gd name="T47" fmla="*/ 444 h 1359"/>
                    <a:gd name="T48" fmla="*/ 1411 w 1516"/>
                    <a:gd name="T49" fmla="*/ 313 h 1359"/>
                    <a:gd name="T50" fmla="*/ 784 w 1516"/>
                    <a:gd name="T51" fmla="*/ 0 h 1359"/>
                    <a:gd name="T52" fmla="*/ 0 w 1516"/>
                    <a:gd name="T53" fmla="*/ 784 h 1359"/>
                    <a:gd name="T54" fmla="*/ 236 w 1516"/>
                    <a:gd name="T55" fmla="*/ 1358 h 1359"/>
                    <a:gd name="T56" fmla="*/ 496 w 1516"/>
                    <a:gd name="T57" fmla="*/ 1175 h 1359"/>
                    <a:gd name="T58" fmla="*/ 470 w 1516"/>
                    <a:gd name="T59" fmla="*/ 1149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16" h="1359">
                      <a:moveTo>
                        <a:pt x="470" y="1149"/>
                      </a:moveTo>
                      <a:lnTo>
                        <a:pt x="470" y="1149"/>
                      </a:lnTo>
                      <a:cubicBezTo>
                        <a:pt x="444" y="1097"/>
                        <a:pt x="444" y="1045"/>
                        <a:pt x="444" y="966"/>
                      </a:cubicBezTo>
                      <a:cubicBezTo>
                        <a:pt x="575" y="966"/>
                        <a:pt x="575" y="966"/>
                        <a:pt x="575" y="966"/>
                      </a:cubicBezTo>
                      <a:cubicBezTo>
                        <a:pt x="575" y="1019"/>
                        <a:pt x="575" y="1071"/>
                        <a:pt x="601" y="1097"/>
                      </a:cubicBezTo>
                      <a:lnTo>
                        <a:pt x="601" y="1097"/>
                      </a:lnTo>
                      <a:cubicBezTo>
                        <a:pt x="758" y="993"/>
                        <a:pt x="758" y="993"/>
                        <a:pt x="758" y="993"/>
                      </a:cubicBezTo>
                      <a:cubicBezTo>
                        <a:pt x="758" y="810"/>
                        <a:pt x="758" y="810"/>
                        <a:pt x="758" y="810"/>
                      </a:cubicBezTo>
                      <a:cubicBezTo>
                        <a:pt x="653" y="784"/>
                        <a:pt x="575" y="757"/>
                        <a:pt x="522" y="705"/>
                      </a:cubicBezTo>
                      <a:cubicBezTo>
                        <a:pt x="496" y="680"/>
                        <a:pt x="470" y="601"/>
                        <a:pt x="470" y="522"/>
                      </a:cubicBezTo>
                      <a:cubicBezTo>
                        <a:pt x="470" y="471"/>
                        <a:pt x="496" y="392"/>
                        <a:pt x="549" y="339"/>
                      </a:cubicBezTo>
                      <a:cubicBezTo>
                        <a:pt x="601" y="288"/>
                        <a:pt x="653" y="262"/>
                        <a:pt x="758" y="262"/>
                      </a:cubicBezTo>
                      <a:cubicBezTo>
                        <a:pt x="758" y="157"/>
                        <a:pt x="758" y="157"/>
                        <a:pt x="758" y="157"/>
                      </a:cubicBezTo>
                      <a:cubicBezTo>
                        <a:pt x="810" y="157"/>
                        <a:pt x="810" y="157"/>
                        <a:pt x="810" y="157"/>
                      </a:cubicBezTo>
                      <a:cubicBezTo>
                        <a:pt x="810" y="262"/>
                        <a:pt x="810" y="262"/>
                        <a:pt x="810" y="262"/>
                      </a:cubicBezTo>
                      <a:cubicBezTo>
                        <a:pt x="914" y="262"/>
                        <a:pt x="993" y="288"/>
                        <a:pt x="1019" y="339"/>
                      </a:cubicBezTo>
                      <a:cubicBezTo>
                        <a:pt x="1071" y="392"/>
                        <a:pt x="1097" y="444"/>
                        <a:pt x="1097" y="522"/>
                      </a:cubicBezTo>
                      <a:cubicBezTo>
                        <a:pt x="993" y="522"/>
                        <a:pt x="993" y="522"/>
                        <a:pt x="993" y="522"/>
                      </a:cubicBezTo>
                      <a:cubicBezTo>
                        <a:pt x="993" y="496"/>
                        <a:pt x="967" y="471"/>
                        <a:pt x="967" y="444"/>
                      </a:cubicBezTo>
                      <a:cubicBezTo>
                        <a:pt x="940" y="392"/>
                        <a:pt x="888" y="366"/>
                        <a:pt x="810" y="366"/>
                      </a:cubicBezTo>
                      <a:cubicBezTo>
                        <a:pt x="810" y="705"/>
                        <a:pt x="810" y="705"/>
                        <a:pt x="810" y="705"/>
                      </a:cubicBezTo>
                      <a:cubicBezTo>
                        <a:pt x="914" y="731"/>
                        <a:pt x="993" y="757"/>
                        <a:pt x="1045" y="784"/>
                      </a:cubicBezTo>
                      <a:cubicBezTo>
                        <a:pt x="1462" y="444"/>
                        <a:pt x="1462" y="444"/>
                        <a:pt x="1462" y="444"/>
                      </a:cubicBezTo>
                      <a:cubicBezTo>
                        <a:pt x="1515" y="444"/>
                        <a:pt x="1515" y="444"/>
                        <a:pt x="1515" y="444"/>
                      </a:cubicBezTo>
                      <a:cubicBezTo>
                        <a:pt x="1489" y="392"/>
                        <a:pt x="1437" y="339"/>
                        <a:pt x="1411" y="313"/>
                      </a:cubicBezTo>
                      <a:cubicBezTo>
                        <a:pt x="1280" y="130"/>
                        <a:pt x="1045" y="0"/>
                        <a:pt x="784" y="0"/>
                      </a:cubicBezTo>
                      <a:cubicBezTo>
                        <a:pt x="340" y="0"/>
                        <a:pt x="0" y="366"/>
                        <a:pt x="0" y="784"/>
                      </a:cubicBezTo>
                      <a:cubicBezTo>
                        <a:pt x="0" y="1019"/>
                        <a:pt x="78" y="1228"/>
                        <a:pt x="236" y="1358"/>
                      </a:cubicBezTo>
                      <a:cubicBezTo>
                        <a:pt x="496" y="1175"/>
                        <a:pt x="496" y="1175"/>
                        <a:pt x="496" y="1175"/>
                      </a:cubicBezTo>
                      <a:cubicBezTo>
                        <a:pt x="496" y="1149"/>
                        <a:pt x="496" y="1149"/>
                        <a:pt x="470" y="1149"/>
                      </a:cubicBezTo>
                    </a:path>
                  </a:pathLst>
                </a:custGeom>
                <a:solidFill>
                  <a:srgbClr val="36B24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2" name="Freeform 399"/>
                <p:cNvSpPr>
                  <a:spLocks noChangeArrowheads="1"/>
                </p:cNvSpPr>
                <p:nvPr>
                  <p:custDataLst>
                    <p:tags r:id="rId14"/>
                  </p:custDataLst>
                </p:nvPr>
              </p:nvSpPr>
              <p:spPr bwMode="auto">
                <a:xfrm>
                  <a:off x="3903663" y="5999163"/>
                  <a:ext cx="57150" cy="65087"/>
                </a:xfrm>
                <a:custGeom>
                  <a:avLst/>
                  <a:gdLst>
                    <a:gd name="T0" fmla="*/ 157 w 158"/>
                    <a:gd name="T1" fmla="*/ 182 h 183"/>
                    <a:gd name="T2" fmla="*/ 157 w 158"/>
                    <a:gd name="T3" fmla="*/ 182 h 183"/>
                    <a:gd name="T4" fmla="*/ 157 w 158"/>
                    <a:gd name="T5" fmla="*/ 0 h 183"/>
                    <a:gd name="T6" fmla="*/ 0 w 158"/>
                    <a:gd name="T7" fmla="*/ 104 h 183"/>
                    <a:gd name="T8" fmla="*/ 157 w 158"/>
                    <a:gd name="T9" fmla="*/ 182 h 183"/>
                  </a:gdLst>
                  <a:ahLst/>
                  <a:cxnLst>
                    <a:cxn ang="0">
                      <a:pos x="T0" y="T1"/>
                    </a:cxn>
                    <a:cxn ang="0">
                      <a:pos x="T2" y="T3"/>
                    </a:cxn>
                    <a:cxn ang="0">
                      <a:pos x="T4" y="T5"/>
                    </a:cxn>
                    <a:cxn ang="0">
                      <a:pos x="T6" y="T7"/>
                    </a:cxn>
                    <a:cxn ang="0">
                      <a:pos x="T8" y="T9"/>
                    </a:cxn>
                  </a:cxnLst>
                  <a:rect l="0" t="0" r="r" b="b"/>
                  <a:pathLst>
                    <a:path w="158" h="183">
                      <a:moveTo>
                        <a:pt x="157" y="182"/>
                      </a:moveTo>
                      <a:lnTo>
                        <a:pt x="157" y="182"/>
                      </a:lnTo>
                      <a:cubicBezTo>
                        <a:pt x="157" y="0"/>
                        <a:pt x="157" y="0"/>
                        <a:pt x="157" y="0"/>
                      </a:cubicBezTo>
                      <a:cubicBezTo>
                        <a:pt x="0" y="104"/>
                        <a:pt x="0" y="104"/>
                        <a:pt x="0" y="104"/>
                      </a:cubicBezTo>
                      <a:cubicBezTo>
                        <a:pt x="26" y="156"/>
                        <a:pt x="78" y="182"/>
                        <a:pt x="157" y="182"/>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3" name="Freeform 400"/>
                <p:cNvSpPr>
                  <a:spLocks noChangeArrowheads="1"/>
                </p:cNvSpPr>
                <p:nvPr>
                  <p:custDataLst>
                    <p:tags r:id="rId15"/>
                  </p:custDataLst>
                </p:nvPr>
              </p:nvSpPr>
              <p:spPr bwMode="auto">
                <a:xfrm>
                  <a:off x="4006850" y="5800725"/>
                  <a:ext cx="254000" cy="301625"/>
                </a:xfrm>
                <a:custGeom>
                  <a:avLst/>
                  <a:gdLst>
                    <a:gd name="T0" fmla="*/ 706 w 707"/>
                    <a:gd name="T1" fmla="*/ 340 h 837"/>
                    <a:gd name="T2" fmla="*/ 706 w 707"/>
                    <a:gd name="T3" fmla="*/ 340 h 837"/>
                    <a:gd name="T4" fmla="*/ 627 w 707"/>
                    <a:gd name="T5" fmla="*/ 0 h 837"/>
                    <a:gd name="T6" fmla="*/ 574 w 707"/>
                    <a:gd name="T7" fmla="*/ 0 h 837"/>
                    <a:gd name="T8" fmla="*/ 157 w 707"/>
                    <a:gd name="T9" fmla="*/ 340 h 837"/>
                    <a:gd name="T10" fmla="*/ 157 w 707"/>
                    <a:gd name="T11" fmla="*/ 340 h 837"/>
                    <a:gd name="T12" fmla="*/ 235 w 707"/>
                    <a:gd name="T13" fmla="*/ 522 h 837"/>
                    <a:gd name="T14" fmla="*/ 131 w 707"/>
                    <a:gd name="T15" fmla="*/ 784 h 837"/>
                    <a:gd name="T16" fmla="*/ 0 w 707"/>
                    <a:gd name="T17" fmla="*/ 836 h 837"/>
                    <a:gd name="T18" fmla="*/ 26 w 707"/>
                    <a:gd name="T19" fmla="*/ 836 h 837"/>
                    <a:gd name="T20" fmla="*/ 574 w 707"/>
                    <a:gd name="T21" fmla="*/ 758 h 837"/>
                    <a:gd name="T22" fmla="*/ 706 w 707"/>
                    <a:gd name="T23" fmla="*/ 34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7" h="837">
                      <a:moveTo>
                        <a:pt x="706" y="340"/>
                      </a:moveTo>
                      <a:lnTo>
                        <a:pt x="706" y="340"/>
                      </a:lnTo>
                      <a:cubicBezTo>
                        <a:pt x="706" y="236"/>
                        <a:pt x="653" y="104"/>
                        <a:pt x="627" y="0"/>
                      </a:cubicBezTo>
                      <a:cubicBezTo>
                        <a:pt x="574" y="0"/>
                        <a:pt x="574" y="0"/>
                        <a:pt x="574" y="0"/>
                      </a:cubicBezTo>
                      <a:cubicBezTo>
                        <a:pt x="157" y="340"/>
                        <a:pt x="157" y="340"/>
                        <a:pt x="157" y="340"/>
                      </a:cubicBezTo>
                      <a:lnTo>
                        <a:pt x="157" y="340"/>
                      </a:lnTo>
                      <a:cubicBezTo>
                        <a:pt x="209" y="392"/>
                        <a:pt x="235" y="444"/>
                        <a:pt x="235" y="522"/>
                      </a:cubicBezTo>
                      <a:cubicBezTo>
                        <a:pt x="235" y="653"/>
                        <a:pt x="209" y="731"/>
                        <a:pt x="131" y="784"/>
                      </a:cubicBezTo>
                      <a:cubicBezTo>
                        <a:pt x="79" y="810"/>
                        <a:pt x="52" y="836"/>
                        <a:pt x="0" y="836"/>
                      </a:cubicBezTo>
                      <a:cubicBezTo>
                        <a:pt x="0" y="836"/>
                        <a:pt x="0" y="836"/>
                        <a:pt x="26" y="836"/>
                      </a:cubicBezTo>
                      <a:cubicBezTo>
                        <a:pt x="574" y="758"/>
                        <a:pt x="574" y="758"/>
                        <a:pt x="574" y="758"/>
                      </a:cubicBezTo>
                      <a:cubicBezTo>
                        <a:pt x="653" y="653"/>
                        <a:pt x="706" y="496"/>
                        <a:pt x="706" y="340"/>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4" name="Freeform 401"/>
                <p:cNvSpPr>
                  <a:spLocks noChangeArrowheads="1"/>
                </p:cNvSpPr>
                <p:nvPr>
                  <p:custDataLst>
                    <p:tags r:id="rId16"/>
                  </p:custDataLst>
                </p:nvPr>
              </p:nvSpPr>
              <p:spPr bwMode="auto">
                <a:xfrm>
                  <a:off x="3771900" y="6064250"/>
                  <a:ext cx="169863" cy="66675"/>
                </a:xfrm>
                <a:custGeom>
                  <a:avLst/>
                  <a:gdLst>
                    <a:gd name="T0" fmla="*/ 260 w 470"/>
                    <a:gd name="T1" fmla="*/ 0 h 184"/>
                    <a:gd name="T2" fmla="*/ 260 w 470"/>
                    <a:gd name="T3" fmla="*/ 0 h 184"/>
                    <a:gd name="T4" fmla="*/ 0 w 470"/>
                    <a:gd name="T5" fmla="*/ 183 h 184"/>
                    <a:gd name="T6" fmla="*/ 469 w 470"/>
                    <a:gd name="T7" fmla="*/ 105 h 184"/>
                    <a:gd name="T8" fmla="*/ 260 w 470"/>
                    <a:gd name="T9" fmla="*/ 0 h 184"/>
                  </a:gdLst>
                  <a:ahLst/>
                  <a:cxnLst>
                    <a:cxn ang="0">
                      <a:pos x="T0" y="T1"/>
                    </a:cxn>
                    <a:cxn ang="0">
                      <a:pos x="T2" y="T3"/>
                    </a:cxn>
                    <a:cxn ang="0">
                      <a:pos x="T4" y="T5"/>
                    </a:cxn>
                    <a:cxn ang="0">
                      <a:pos x="T6" y="T7"/>
                    </a:cxn>
                    <a:cxn ang="0">
                      <a:pos x="T8" y="T9"/>
                    </a:cxn>
                  </a:cxnLst>
                  <a:rect l="0" t="0" r="r" b="b"/>
                  <a:pathLst>
                    <a:path w="470" h="184">
                      <a:moveTo>
                        <a:pt x="260" y="0"/>
                      </a:moveTo>
                      <a:lnTo>
                        <a:pt x="260" y="0"/>
                      </a:lnTo>
                      <a:cubicBezTo>
                        <a:pt x="0" y="183"/>
                        <a:pt x="0" y="183"/>
                        <a:pt x="0" y="183"/>
                      </a:cubicBezTo>
                      <a:cubicBezTo>
                        <a:pt x="156" y="157"/>
                        <a:pt x="313" y="105"/>
                        <a:pt x="469" y="105"/>
                      </a:cubicBezTo>
                      <a:cubicBezTo>
                        <a:pt x="365" y="79"/>
                        <a:pt x="313" y="53"/>
                        <a:pt x="260" y="0"/>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5" name="Freeform 402"/>
                <p:cNvSpPr>
                  <a:spLocks noChangeArrowheads="1"/>
                </p:cNvSpPr>
                <p:nvPr>
                  <p:custDataLst>
                    <p:tags r:id="rId17"/>
                  </p:custDataLst>
                </p:nvPr>
              </p:nvSpPr>
              <p:spPr bwMode="auto">
                <a:xfrm>
                  <a:off x="3894138" y="5773738"/>
                  <a:ext cx="66675" cy="112712"/>
                </a:xfrm>
                <a:custGeom>
                  <a:avLst/>
                  <a:gdLst>
                    <a:gd name="T0" fmla="*/ 52 w 184"/>
                    <a:gd name="T1" fmla="*/ 261 h 315"/>
                    <a:gd name="T2" fmla="*/ 52 w 184"/>
                    <a:gd name="T3" fmla="*/ 261 h 315"/>
                    <a:gd name="T4" fmla="*/ 183 w 184"/>
                    <a:gd name="T5" fmla="*/ 314 h 315"/>
                    <a:gd name="T6" fmla="*/ 183 w 184"/>
                    <a:gd name="T7" fmla="*/ 0 h 315"/>
                    <a:gd name="T8" fmla="*/ 52 w 184"/>
                    <a:gd name="T9" fmla="*/ 52 h 315"/>
                    <a:gd name="T10" fmla="*/ 0 w 184"/>
                    <a:gd name="T11" fmla="*/ 156 h 315"/>
                    <a:gd name="T12" fmla="*/ 52 w 184"/>
                    <a:gd name="T13" fmla="*/ 261 h 315"/>
                    <a:gd name="T14" fmla="*/ 52 w 184"/>
                    <a:gd name="T15" fmla="*/ 261 h 315"/>
                    <a:gd name="T16" fmla="*/ 52 w 184"/>
                    <a:gd name="T17" fmla="*/ 26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315">
                      <a:moveTo>
                        <a:pt x="52" y="261"/>
                      </a:moveTo>
                      <a:lnTo>
                        <a:pt x="52" y="261"/>
                      </a:lnTo>
                      <a:cubicBezTo>
                        <a:pt x="78" y="287"/>
                        <a:pt x="130" y="314"/>
                        <a:pt x="183" y="314"/>
                      </a:cubicBezTo>
                      <a:cubicBezTo>
                        <a:pt x="183" y="0"/>
                        <a:pt x="183" y="0"/>
                        <a:pt x="183" y="0"/>
                      </a:cubicBezTo>
                      <a:cubicBezTo>
                        <a:pt x="130" y="0"/>
                        <a:pt x="78" y="0"/>
                        <a:pt x="52" y="52"/>
                      </a:cubicBezTo>
                      <a:cubicBezTo>
                        <a:pt x="26" y="78"/>
                        <a:pt x="0" y="130"/>
                        <a:pt x="0" y="156"/>
                      </a:cubicBezTo>
                      <a:cubicBezTo>
                        <a:pt x="0" y="209"/>
                        <a:pt x="26" y="235"/>
                        <a:pt x="52" y="261"/>
                      </a:cubicBezTo>
                      <a:close/>
                      <a:moveTo>
                        <a:pt x="52" y="261"/>
                      </a:moveTo>
                      <a:lnTo>
                        <a:pt x="52" y="261"/>
                      </a:lnTo>
                      <a:close/>
                    </a:path>
                  </a:pathLst>
                </a:custGeom>
                <a:solidFill>
                  <a:srgbClr val="36B24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6" name="Freeform 403"/>
                <p:cNvSpPr>
                  <a:spLocks noChangeArrowheads="1"/>
                </p:cNvSpPr>
                <p:nvPr>
                  <p:custDataLst>
                    <p:tags r:id="rId18"/>
                  </p:custDataLst>
                </p:nvPr>
              </p:nvSpPr>
              <p:spPr bwMode="auto">
                <a:xfrm>
                  <a:off x="4064000" y="5321300"/>
                  <a:ext cx="38100" cy="85725"/>
                </a:xfrm>
                <a:custGeom>
                  <a:avLst/>
                  <a:gdLst>
                    <a:gd name="T0" fmla="*/ 0 w 105"/>
                    <a:gd name="T1" fmla="*/ 0 h 236"/>
                    <a:gd name="T2" fmla="*/ 0 w 105"/>
                    <a:gd name="T3" fmla="*/ 0 h 236"/>
                    <a:gd name="T4" fmla="*/ 0 w 105"/>
                    <a:gd name="T5" fmla="*/ 235 h 236"/>
                    <a:gd name="T6" fmla="*/ 78 w 105"/>
                    <a:gd name="T7" fmla="*/ 183 h 236"/>
                    <a:gd name="T8" fmla="*/ 104 w 105"/>
                    <a:gd name="T9" fmla="*/ 131 h 236"/>
                    <a:gd name="T10" fmla="*/ 52 w 105"/>
                    <a:gd name="T11" fmla="*/ 52 h 236"/>
                    <a:gd name="T12" fmla="*/ 0 w 105"/>
                    <a:gd name="T13" fmla="*/ 0 h 236"/>
                  </a:gdLst>
                  <a:ahLst/>
                  <a:cxnLst>
                    <a:cxn ang="0">
                      <a:pos x="T0" y="T1"/>
                    </a:cxn>
                    <a:cxn ang="0">
                      <a:pos x="T2" y="T3"/>
                    </a:cxn>
                    <a:cxn ang="0">
                      <a:pos x="T4" y="T5"/>
                    </a:cxn>
                    <a:cxn ang="0">
                      <a:pos x="T6" y="T7"/>
                    </a:cxn>
                    <a:cxn ang="0">
                      <a:pos x="T8" y="T9"/>
                    </a:cxn>
                    <a:cxn ang="0">
                      <a:pos x="T10" y="T11"/>
                    </a:cxn>
                    <a:cxn ang="0">
                      <a:pos x="T12" y="T13"/>
                    </a:cxn>
                  </a:cxnLst>
                  <a:rect l="0" t="0" r="r" b="b"/>
                  <a:pathLst>
                    <a:path w="105" h="236">
                      <a:moveTo>
                        <a:pt x="0" y="0"/>
                      </a:moveTo>
                      <a:lnTo>
                        <a:pt x="0" y="0"/>
                      </a:lnTo>
                      <a:cubicBezTo>
                        <a:pt x="0" y="235"/>
                        <a:pt x="0" y="235"/>
                        <a:pt x="0" y="235"/>
                      </a:cubicBezTo>
                      <a:cubicBezTo>
                        <a:pt x="26" y="209"/>
                        <a:pt x="52" y="209"/>
                        <a:pt x="78" y="183"/>
                      </a:cubicBezTo>
                      <a:cubicBezTo>
                        <a:pt x="104" y="157"/>
                        <a:pt x="104" y="131"/>
                        <a:pt x="104" y="131"/>
                      </a:cubicBezTo>
                      <a:cubicBezTo>
                        <a:pt x="104" y="78"/>
                        <a:pt x="78" y="52"/>
                        <a:pt x="52" y="52"/>
                      </a:cubicBezTo>
                      <a:cubicBezTo>
                        <a:pt x="52" y="26"/>
                        <a:pt x="26" y="26"/>
                        <a:pt x="0" y="0"/>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7" name="Freeform 404"/>
                <p:cNvSpPr>
                  <a:spLocks noChangeArrowheads="1"/>
                </p:cNvSpPr>
                <p:nvPr>
                  <p:custDataLst>
                    <p:tags r:id="rId19"/>
                  </p:custDataLst>
                </p:nvPr>
              </p:nvSpPr>
              <p:spPr bwMode="auto">
                <a:xfrm>
                  <a:off x="4006850" y="5227638"/>
                  <a:ext cx="38100" cy="66675"/>
                </a:xfrm>
                <a:custGeom>
                  <a:avLst/>
                  <a:gdLst>
                    <a:gd name="T0" fmla="*/ 105 w 106"/>
                    <a:gd name="T1" fmla="*/ 183 h 184"/>
                    <a:gd name="T2" fmla="*/ 105 w 106"/>
                    <a:gd name="T3" fmla="*/ 183 h 184"/>
                    <a:gd name="T4" fmla="*/ 105 w 106"/>
                    <a:gd name="T5" fmla="*/ 0 h 184"/>
                    <a:gd name="T6" fmla="*/ 26 w 106"/>
                    <a:gd name="T7" fmla="*/ 26 h 184"/>
                    <a:gd name="T8" fmla="*/ 0 w 106"/>
                    <a:gd name="T9" fmla="*/ 104 h 184"/>
                    <a:gd name="T10" fmla="*/ 26 w 106"/>
                    <a:gd name="T11" fmla="*/ 157 h 184"/>
                    <a:gd name="T12" fmla="*/ 105 w 106"/>
                    <a:gd name="T13" fmla="*/ 183 h 184"/>
                  </a:gdLst>
                  <a:ahLst/>
                  <a:cxnLst>
                    <a:cxn ang="0">
                      <a:pos x="T0" y="T1"/>
                    </a:cxn>
                    <a:cxn ang="0">
                      <a:pos x="T2" y="T3"/>
                    </a:cxn>
                    <a:cxn ang="0">
                      <a:pos x="T4" y="T5"/>
                    </a:cxn>
                    <a:cxn ang="0">
                      <a:pos x="T6" y="T7"/>
                    </a:cxn>
                    <a:cxn ang="0">
                      <a:pos x="T8" y="T9"/>
                    </a:cxn>
                    <a:cxn ang="0">
                      <a:pos x="T10" y="T11"/>
                    </a:cxn>
                    <a:cxn ang="0">
                      <a:pos x="T12" y="T13"/>
                    </a:cxn>
                  </a:cxnLst>
                  <a:rect l="0" t="0" r="r" b="b"/>
                  <a:pathLst>
                    <a:path w="106" h="184">
                      <a:moveTo>
                        <a:pt x="105" y="183"/>
                      </a:moveTo>
                      <a:lnTo>
                        <a:pt x="105" y="183"/>
                      </a:lnTo>
                      <a:cubicBezTo>
                        <a:pt x="105" y="0"/>
                        <a:pt x="105" y="0"/>
                        <a:pt x="105" y="0"/>
                      </a:cubicBezTo>
                      <a:cubicBezTo>
                        <a:pt x="79" y="0"/>
                        <a:pt x="52" y="26"/>
                        <a:pt x="26" y="26"/>
                      </a:cubicBezTo>
                      <a:cubicBezTo>
                        <a:pt x="26" y="52"/>
                        <a:pt x="0" y="78"/>
                        <a:pt x="0" y="104"/>
                      </a:cubicBezTo>
                      <a:cubicBezTo>
                        <a:pt x="0" y="130"/>
                        <a:pt x="26" y="157"/>
                        <a:pt x="26" y="157"/>
                      </a:cubicBezTo>
                      <a:cubicBezTo>
                        <a:pt x="52" y="183"/>
                        <a:pt x="79" y="183"/>
                        <a:pt x="105" y="183"/>
                      </a:cubicBezTo>
                    </a:path>
                  </a:pathLst>
                </a:custGeom>
                <a:solidFill>
                  <a:srgbClr val="36B24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8" name="Freeform 405"/>
                <p:cNvSpPr>
                  <a:spLocks noChangeArrowheads="1"/>
                </p:cNvSpPr>
                <p:nvPr>
                  <p:custDataLst>
                    <p:tags r:id="rId20"/>
                  </p:custDataLst>
                </p:nvPr>
              </p:nvSpPr>
              <p:spPr bwMode="auto">
                <a:xfrm>
                  <a:off x="3884613" y="5153025"/>
                  <a:ext cx="311150" cy="263525"/>
                </a:xfrm>
                <a:custGeom>
                  <a:avLst/>
                  <a:gdLst>
                    <a:gd name="T0" fmla="*/ 261 w 863"/>
                    <a:gd name="T1" fmla="*/ 548 h 732"/>
                    <a:gd name="T2" fmla="*/ 261 w 863"/>
                    <a:gd name="T3" fmla="*/ 548 h 732"/>
                    <a:gd name="T4" fmla="*/ 339 w 863"/>
                    <a:gd name="T5" fmla="*/ 548 h 732"/>
                    <a:gd name="T6" fmla="*/ 444 w 863"/>
                    <a:gd name="T7" fmla="*/ 496 h 732"/>
                    <a:gd name="T8" fmla="*/ 444 w 863"/>
                    <a:gd name="T9" fmla="*/ 470 h 732"/>
                    <a:gd name="T10" fmla="*/ 313 w 863"/>
                    <a:gd name="T11" fmla="*/ 418 h 732"/>
                    <a:gd name="T12" fmla="*/ 287 w 863"/>
                    <a:gd name="T13" fmla="*/ 313 h 732"/>
                    <a:gd name="T14" fmla="*/ 313 w 863"/>
                    <a:gd name="T15" fmla="*/ 209 h 732"/>
                    <a:gd name="T16" fmla="*/ 444 w 863"/>
                    <a:gd name="T17" fmla="*/ 157 h 732"/>
                    <a:gd name="T18" fmla="*/ 444 w 863"/>
                    <a:gd name="T19" fmla="*/ 104 h 732"/>
                    <a:gd name="T20" fmla="*/ 496 w 863"/>
                    <a:gd name="T21" fmla="*/ 104 h 732"/>
                    <a:gd name="T22" fmla="*/ 496 w 863"/>
                    <a:gd name="T23" fmla="*/ 157 h 732"/>
                    <a:gd name="T24" fmla="*/ 600 w 863"/>
                    <a:gd name="T25" fmla="*/ 209 h 732"/>
                    <a:gd name="T26" fmla="*/ 653 w 863"/>
                    <a:gd name="T27" fmla="*/ 313 h 732"/>
                    <a:gd name="T28" fmla="*/ 574 w 863"/>
                    <a:gd name="T29" fmla="*/ 313 h 732"/>
                    <a:gd name="T30" fmla="*/ 574 w 863"/>
                    <a:gd name="T31" fmla="*/ 261 h 732"/>
                    <a:gd name="T32" fmla="*/ 496 w 863"/>
                    <a:gd name="T33" fmla="*/ 209 h 732"/>
                    <a:gd name="T34" fmla="*/ 496 w 863"/>
                    <a:gd name="T35" fmla="*/ 418 h 732"/>
                    <a:gd name="T36" fmla="*/ 522 w 863"/>
                    <a:gd name="T37" fmla="*/ 418 h 732"/>
                    <a:gd name="T38" fmla="*/ 862 w 863"/>
                    <a:gd name="T39" fmla="*/ 209 h 732"/>
                    <a:gd name="T40" fmla="*/ 470 w 863"/>
                    <a:gd name="T41" fmla="*/ 0 h 732"/>
                    <a:gd name="T42" fmla="*/ 0 w 863"/>
                    <a:gd name="T43" fmla="*/ 470 h 732"/>
                    <a:gd name="T44" fmla="*/ 78 w 863"/>
                    <a:gd name="T45" fmla="*/ 731 h 732"/>
                    <a:gd name="T46" fmla="*/ 261 w 863"/>
                    <a:gd name="T47" fmla="*/ 601 h 732"/>
                    <a:gd name="T48" fmla="*/ 261 w 863"/>
                    <a:gd name="T49" fmla="*/ 54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63" h="732">
                      <a:moveTo>
                        <a:pt x="261" y="548"/>
                      </a:moveTo>
                      <a:lnTo>
                        <a:pt x="261" y="548"/>
                      </a:lnTo>
                      <a:cubicBezTo>
                        <a:pt x="339" y="548"/>
                        <a:pt x="339" y="548"/>
                        <a:pt x="339" y="548"/>
                      </a:cubicBezTo>
                      <a:cubicBezTo>
                        <a:pt x="444" y="496"/>
                        <a:pt x="444" y="496"/>
                        <a:pt x="444" y="496"/>
                      </a:cubicBezTo>
                      <a:cubicBezTo>
                        <a:pt x="444" y="470"/>
                        <a:pt x="444" y="470"/>
                        <a:pt x="444" y="470"/>
                      </a:cubicBezTo>
                      <a:cubicBezTo>
                        <a:pt x="391" y="470"/>
                        <a:pt x="339" y="444"/>
                        <a:pt x="313" y="418"/>
                      </a:cubicBezTo>
                      <a:cubicBezTo>
                        <a:pt x="287" y="392"/>
                        <a:pt x="287" y="366"/>
                        <a:pt x="287" y="313"/>
                      </a:cubicBezTo>
                      <a:cubicBezTo>
                        <a:pt x="287" y="261"/>
                        <a:pt x="287" y="235"/>
                        <a:pt x="313" y="209"/>
                      </a:cubicBezTo>
                      <a:cubicBezTo>
                        <a:pt x="339" y="157"/>
                        <a:pt x="391" y="157"/>
                        <a:pt x="444" y="157"/>
                      </a:cubicBezTo>
                      <a:cubicBezTo>
                        <a:pt x="444" y="104"/>
                        <a:pt x="444" y="104"/>
                        <a:pt x="444" y="104"/>
                      </a:cubicBezTo>
                      <a:cubicBezTo>
                        <a:pt x="496" y="104"/>
                        <a:pt x="496" y="104"/>
                        <a:pt x="496" y="104"/>
                      </a:cubicBezTo>
                      <a:cubicBezTo>
                        <a:pt x="496" y="157"/>
                        <a:pt x="496" y="157"/>
                        <a:pt x="496" y="157"/>
                      </a:cubicBezTo>
                      <a:cubicBezTo>
                        <a:pt x="548" y="157"/>
                        <a:pt x="574" y="183"/>
                        <a:pt x="600" y="209"/>
                      </a:cubicBezTo>
                      <a:cubicBezTo>
                        <a:pt x="627" y="235"/>
                        <a:pt x="653" y="261"/>
                        <a:pt x="653" y="313"/>
                      </a:cubicBezTo>
                      <a:cubicBezTo>
                        <a:pt x="574" y="313"/>
                        <a:pt x="574" y="313"/>
                        <a:pt x="574" y="313"/>
                      </a:cubicBezTo>
                      <a:cubicBezTo>
                        <a:pt x="574" y="287"/>
                        <a:pt x="574" y="261"/>
                        <a:pt x="574" y="261"/>
                      </a:cubicBezTo>
                      <a:cubicBezTo>
                        <a:pt x="548" y="235"/>
                        <a:pt x="522" y="209"/>
                        <a:pt x="496" y="209"/>
                      </a:cubicBezTo>
                      <a:cubicBezTo>
                        <a:pt x="496" y="418"/>
                        <a:pt x="496" y="418"/>
                        <a:pt x="496" y="418"/>
                      </a:cubicBezTo>
                      <a:lnTo>
                        <a:pt x="522" y="418"/>
                      </a:lnTo>
                      <a:cubicBezTo>
                        <a:pt x="862" y="209"/>
                        <a:pt x="862" y="209"/>
                        <a:pt x="862" y="209"/>
                      </a:cubicBezTo>
                      <a:cubicBezTo>
                        <a:pt x="757" y="78"/>
                        <a:pt x="627" y="0"/>
                        <a:pt x="470" y="0"/>
                      </a:cubicBezTo>
                      <a:cubicBezTo>
                        <a:pt x="209" y="0"/>
                        <a:pt x="0" y="209"/>
                        <a:pt x="0" y="470"/>
                      </a:cubicBezTo>
                      <a:cubicBezTo>
                        <a:pt x="0" y="575"/>
                        <a:pt x="26" y="653"/>
                        <a:pt x="78" y="731"/>
                      </a:cubicBezTo>
                      <a:cubicBezTo>
                        <a:pt x="261" y="601"/>
                        <a:pt x="261" y="601"/>
                        <a:pt x="261" y="601"/>
                      </a:cubicBezTo>
                      <a:cubicBezTo>
                        <a:pt x="261" y="601"/>
                        <a:pt x="261" y="575"/>
                        <a:pt x="261" y="548"/>
                      </a:cubicBezTo>
                    </a:path>
                  </a:pathLst>
                </a:custGeom>
                <a:solidFill>
                  <a:srgbClr val="36B24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9" name="Freeform 406"/>
                <p:cNvSpPr>
                  <a:spLocks noChangeArrowheads="1"/>
                </p:cNvSpPr>
                <p:nvPr>
                  <p:custDataLst>
                    <p:tags r:id="rId21"/>
                  </p:custDataLst>
                </p:nvPr>
              </p:nvSpPr>
              <p:spPr bwMode="auto">
                <a:xfrm>
                  <a:off x="3913188" y="5227638"/>
                  <a:ext cx="301625" cy="254000"/>
                </a:xfrm>
                <a:custGeom>
                  <a:avLst/>
                  <a:gdLst>
                    <a:gd name="T0" fmla="*/ 835 w 836"/>
                    <a:gd name="T1" fmla="*/ 261 h 706"/>
                    <a:gd name="T2" fmla="*/ 835 w 836"/>
                    <a:gd name="T3" fmla="*/ 261 h 706"/>
                    <a:gd name="T4" fmla="*/ 784 w 836"/>
                    <a:gd name="T5" fmla="*/ 0 h 706"/>
                    <a:gd name="T6" fmla="*/ 444 w 836"/>
                    <a:gd name="T7" fmla="*/ 209 h 706"/>
                    <a:gd name="T8" fmla="*/ 522 w 836"/>
                    <a:gd name="T9" fmla="*/ 261 h 706"/>
                    <a:gd name="T10" fmla="*/ 575 w 836"/>
                    <a:gd name="T11" fmla="*/ 366 h 706"/>
                    <a:gd name="T12" fmla="*/ 522 w 836"/>
                    <a:gd name="T13" fmla="*/ 522 h 706"/>
                    <a:gd name="T14" fmla="*/ 418 w 836"/>
                    <a:gd name="T15" fmla="*/ 548 h 706"/>
                    <a:gd name="T16" fmla="*/ 418 w 836"/>
                    <a:gd name="T17" fmla="*/ 627 h 706"/>
                    <a:gd name="T18" fmla="*/ 366 w 836"/>
                    <a:gd name="T19" fmla="*/ 627 h 706"/>
                    <a:gd name="T20" fmla="*/ 366 w 836"/>
                    <a:gd name="T21" fmla="*/ 548 h 706"/>
                    <a:gd name="T22" fmla="*/ 209 w 836"/>
                    <a:gd name="T23" fmla="*/ 470 h 706"/>
                    <a:gd name="T24" fmla="*/ 183 w 836"/>
                    <a:gd name="T25" fmla="*/ 392 h 706"/>
                    <a:gd name="T26" fmla="*/ 0 w 836"/>
                    <a:gd name="T27" fmla="*/ 522 h 706"/>
                    <a:gd name="T28" fmla="*/ 392 w 836"/>
                    <a:gd name="T29" fmla="*/ 705 h 706"/>
                    <a:gd name="T30" fmla="*/ 835 w 836"/>
                    <a:gd name="T31" fmla="*/ 261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6" h="706">
                      <a:moveTo>
                        <a:pt x="835" y="261"/>
                      </a:moveTo>
                      <a:lnTo>
                        <a:pt x="835" y="261"/>
                      </a:lnTo>
                      <a:cubicBezTo>
                        <a:pt x="835" y="157"/>
                        <a:pt x="810" y="78"/>
                        <a:pt x="784" y="0"/>
                      </a:cubicBezTo>
                      <a:cubicBezTo>
                        <a:pt x="444" y="209"/>
                        <a:pt x="444" y="209"/>
                        <a:pt x="444" y="209"/>
                      </a:cubicBezTo>
                      <a:cubicBezTo>
                        <a:pt x="496" y="235"/>
                        <a:pt x="522" y="235"/>
                        <a:pt x="522" y="261"/>
                      </a:cubicBezTo>
                      <a:cubicBezTo>
                        <a:pt x="575" y="261"/>
                        <a:pt x="575" y="313"/>
                        <a:pt x="575" y="366"/>
                      </a:cubicBezTo>
                      <a:cubicBezTo>
                        <a:pt x="575" y="444"/>
                        <a:pt x="575" y="470"/>
                        <a:pt x="522" y="522"/>
                      </a:cubicBezTo>
                      <a:cubicBezTo>
                        <a:pt x="496" y="522"/>
                        <a:pt x="444" y="548"/>
                        <a:pt x="418" y="548"/>
                      </a:cubicBezTo>
                      <a:cubicBezTo>
                        <a:pt x="418" y="627"/>
                        <a:pt x="418" y="627"/>
                        <a:pt x="418" y="627"/>
                      </a:cubicBezTo>
                      <a:cubicBezTo>
                        <a:pt x="366" y="627"/>
                        <a:pt x="366" y="627"/>
                        <a:pt x="366" y="627"/>
                      </a:cubicBezTo>
                      <a:cubicBezTo>
                        <a:pt x="366" y="548"/>
                        <a:pt x="366" y="548"/>
                        <a:pt x="366" y="548"/>
                      </a:cubicBezTo>
                      <a:cubicBezTo>
                        <a:pt x="287" y="548"/>
                        <a:pt x="235" y="522"/>
                        <a:pt x="209" y="470"/>
                      </a:cubicBezTo>
                      <a:cubicBezTo>
                        <a:pt x="209" y="444"/>
                        <a:pt x="183" y="418"/>
                        <a:pt x="183" y="392"/>
                      </a:cubicBezTo>
                      <a:cubicBezTo>
                        <a:pt x="0" y="522"/>
                        <a:pt x="0" y="522"/>
                        <a:pt x="0" y="522"/>
                      </a:cubicBezTo>
                      <a:cubicBezTo>
                        <a:pt x="104" y="627"/>
                        <a:pt x="235" y="705"/>
                        <a:pt x="392" y="705"/>
                      </a:cubicBezTo>
                      <a:cubicBezTo>
                        <a:pt x="653" y="705"/>
                        <a:pt x="835" y="522"/>
                        <a:pt x="835" y="261"/>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0" name="Freeform 407"/>
                <p:cNvSpPr>
                  <a:spLocks noChangeArrowheads="1"/>
                </p:cNvSpPr>
                <p:nvPr>
                  <p:custDataLst>
                    <p:tags r:id="rId22"/>
                  </p:custDataLst>
                </p:nvPr>
              </p:nvSpPr>
              <p:spPr bwMode="auto">
                <a:xfrm>
                  <a:off x="4006850" y="5330825"/>
                  <a:ext cx="38100" cy="76200"/>
                </a:xfrm>
                <a:custGeom>
                  <a:avLst/>
                  <a:gdLst>
                    <a:gd name="T0" fmla="*/ 0 w 106"/>
                    <a:gd name="T1" fmla="*/ 157 h 210"/>
                    <a:gd name="T2" fmla="*/ 0 w 106"/>
                    <a:gd name="T3" fmla="*/ 157 h 210"/>
                    <a:gd name="T4" fmla="*/ 105 w 106"/>
                    <a:gd name="T5" fmla="*/ 209 h 210"/>
                    <a:gd name="T6" fmla="*/ 105 w 106"/>
                    <a:gd name="T7" fmla="*/ 0 h 210"/>
                    <a:gd name="T8" fmla="*/ 0 w 106"/>
                    <a:gd name="T9" fmla="*/ 52 h 210"/>
                    <a:gd name="T10" fmla="*/ 0 w 106"/>
                    <a:gd name="T11" fmla="*/ 52 h 210"/>
                    <a:gd name="T12" fmla="*/ 0 w 106"/>
                    <a:gd name="T13" fmla="*/ 157 h 210"/>
                  </a:gdLst>
                  <a:ahLst/>
                  <a:cxnLst>
                    <a:cxn ang="0">
                      <a:pos x="T0" y="T1"/>
                    </a:cxn>
                    <a:cxn ang="0">
                      <a:pos x="T2" y="T3"/>
                    </a:cxn>
                    <a:cxn ang="0">
                      <a:pos x="T4" y="T5"/>
                    </a:cxn>
                    <a:cxn ang="0">
                      <a:pos x="T6" y="T7"/>
                    </a:cxn>
                    <a:cxn ang="0">
                      <a:pos x="T8" y="T9"/>
                    </a:cxn>
                    <a:cxn ang="0">
                      <a:pos x="T10" y="T11"/>
                    </a:cxn>
                    <a:cxn ang="0">
                      <a:pos x="T12" y="T13"/>
                    </a:cxn>
                  </a:cxnLst>
                  <a:rect l="0" t="0" r="r" b="b"/>
                  <a:pathLst>
                    <a:path w="106" h="210">
                      <a:moveTo>
                        <a:pt x="0" y="157"/>
                      </a:moveTo>
                      <a:lnTo>
                        <a:pt x="0" y="157"/>
                      </a:lnTo>
                      <a:cubicBezTo>
                        <a:pt x="26" y="183"/>
                        <a:pt x="52" y="183"/>
                        <a:pt x="105" y="209"/>
                      </a:cubicBezTo>
                      <a:cubicBezTo>
                        <a:pt x="105" y="0"/>
                        <a:pt x="105" y="0"/>
                        <a:pt x="105" y="0"/>
                      </a:cubicBezTo>
                      <a:cubicBezTo>
                        <a:pt x="0" y="52"/>
                        <a:pt x="0" y="52"/>
                        <a:pt x="0" y="52"/>
                      </a:cubicBezTo>
                      <a:lnTo>
                        <a:pt x="0" y="52"/>
                      </a:lnTo>
                      <a:cubicBezTo>
                        <a:pt x="0" y="105"/>
                        <a:pt x="0" y="131"/>
                        <a:pt x="0" y="157"/>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1" name="Freeform 408"/>
                <p:cNvSpPr>
                  <a:spLocks noChangeArrowheads="1"/>
                </p:cNvSpPr>
                <p:nvPr>
                  <p:custDataLst>
                    <p:tags r:id="rId23"/>
                  </p:custDataLst>
                </p:nvPr>
              </p:nvSpPr>
              <p:spPr bwMode="auto">
                <a:xfrm>
                  <a:off x="3979863" y="5942013"/>
                  <a:ext cx="38100" cy="38100"/>
                </a:xfrm>
                <a:custGeom>
                  <a:avLst/>
                  <a:gdLst>
                    <a:gd name="T0" fmla="*/ 0 w 105"/>
                    <a:gd name="T1" fmla="*/ 0 h 105"/>
                    <a:gd name="T2" fmla="*/ 0 w 105"/>
                    <a:gd name="T3" fmla="*/ 0 h 105"/>
                    <a:gd name="T4" fmla="*/ 0 w 105"/>
                    <a:gd name="T5" fmla="*/ 104 h 105"/>
                    <a:gd name="T6" fmla="*/ 104 w 105"/>
                    <a:gd name="T7" fmla="*/ 26 h 105"/>
                    <a:gd name="T8" fmla="*/ 0 w 105"/>
                    <a:gd name="T9" fmla="*/ 0 h 105"/>
                  </a:gdLst>
                  <a:ahLst/>
                  <a:cxnLst>
                    <a:cxn ang="0">
                      <a:pos x="T0" y="T1"/>
                    </a:cxn>
                    <a:cxn ang="0">
                      <a:pos x="T2" y="T3"/>
                    </a:cxn>
                    <a:cxn ang="0">
                      <a:pos x="T4" y="T5"/>
                    </a:cxn>
                    <a:cxn ang="0">
                      <a:pos x="T6" y="T7"/>
                    </a:cxn>
                    <a:cxn ang="0">
                      <a:pos x="T8" y="T9"/>
                    </a:cxn>
                  </a:cxnLst>
                  <a:rect l="0" t="0" r="r" b="b"/>
                  <a:pathLst>
                    <a:path w="105" h="105">
                      <a:moveTo>
                        <a:pt x="0" y="0"/>
                      </a:moveTo>
                      <a:lnTo>
                        <a:pt x="0" y="0"/>
                      </a:lnTo>
                      <a:cubicBezTo>
                        <a:pt x="0" y="104"/>
                        <a:pt x="0" y="104"/>
                        <a:pt x="0" y="104"/>
                      </a:cubicBezTo>
                      <a:cubicBezTo>
                        <a:pt x="104" y="26"/>
                        <a:pt x="104" y="26"/>
                        <a:pt x="104" y="26"/>
                      </a:cubicBezTo>
                      <a:cubicBezTo>
                        <a:pt x="104" y="26"/>
                        <a:pt x="52" y="0"/>
                        <a:pt x="0" y="0"/>
                      </a:cubicBezTo>
                    </a:path>
                  </a:pathLst>
                </a:custGeom>
                <a:solidFill>
                  <a:srgbClr val="36B24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2" name="Freeform 409"/>
                <p:cNvSpPr>
                  <a:spLocks noChangeArrowheads="1"/>
                </p:cNvSpPr>
                <p:nvPr>
                  <p:custDataLst>
                    <p:tags r:id="rId24"/>
                  </p:custDataLst>
                </p:nvPr>
              </p:nvSpPr>
              <p:spPr bwMode="auto">
                <a:xfrm>
                  <a:off x="3979863" y="5951538"/>
                  <a:ext cx="76200" cy="112712"/>
                </a:xfrm>
                <a:custGeom>
                  <a:avLst/>
                  <a:gdLst>
                    <a:gd name="T0" fmla="*/ 209 w 210"/>
                    <a:gd name="T1" fmla="*/ 157 h 314"/>
                    <a:gd name="T2" fmla="*/ 209 w 210"/>
                    <a:gd name="T3" fmla="*/ 157 h 314"/>
                    <a:gd name="T4" fmla="*/ 130 w 210"/>
                    <a:gd name="T5" fmla="*/ 0 h 314"/>
                    <a:gd name="T6" fmla="*/ 104 w 210"/>
                    <a:gd name="T7" fmla="*/ 0 h 314"/>
                    <a:gd name="T8" fmla="*/ 0 w 210"/>
                    <a:gd name="T9" fmla="*/ 78 h 314"/>
                    <a:gd name="T10" fmla="*/ 0 w 210"/>
                    <a:gd name="T11" fmla="*/ 313 h 314"/>
                    <a:gd name="T12" fmla="*/ 183 w 210"/>
                    <a:gd name="T13" fmla="*/ 235 h 314"/>
                    <a:gd name="T14" fmla="*/ 209 w 210"/>
                    <a:gd name="T15" fmla="*/ 157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314">
                      <a:moveTo>
                        <a:pt x="209" y="157"/>
                      </a:moveTo>
                      <a:lnTo>
                        <a:pt x="209" y="157"/>
                      </a:lnTo>
                      <a:cubicBezTo>
                        <a:pt x="209" y="78"/>
                        <a:pt x="183" y="52"/>
                        <a:pt x="130" y="0"/>
                      </a:cubicBezTo>
                      <a:cubicBezTo>
                        <a:pt x="130" y="0"/>
                        <a:pt x="130" y="0"/>
                        <a:pt x="104" y="0"/>
                      </a:cubicBezTo>
                      <a:cubicBezTo>
                        <a:pt x="0" y="78"/>
                        <a:pt x="0" y="78"/>
                        <a:pt x="0" y="78"/>
                      </a:cubicBezTo>
                      <a:cubicBezTo>
                        <a:pt x="0" y="313"/>
                        <a:pt x="0" y="313"/>
                        <a:pt x="0" y="313"/>
                      </a:cubicBezTo>
                      <a:cubicBezTo>
                        <a:pt x="78" y="313"/>
                        <a:pt x="157" y="287"/>
                        <a:pt x="183" y="235"/>
                      </a:cubicBezTo>
                      <a:cubicBezTo>
                        <a:pt x="183" y="209"/>
                        <a:pt x="209" y="183"/>
                        <a:pt x="209" y="157"/>
                      </a:cubicBezTo>
                    </a:path>
                  </a:pathLst>
                </a:custGeom>
                <a:solidFill>
                  <a:srgbClr val="289F4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3" name="Freeform 410"/>
                <p:cNvSpPr>
                  <a:spLocks noChangeArrowheads="1"/>
                </p:cNvSpPr>
                <p:nvPr>
                  <p:custDataLst>
                    <p:tags r:id="rId25"/>
                  </p:custDataLst>
                </p:nvPr>
              </p:nvSpPr>
              <p:spPr bwMode="auto">
                <a:xfrm>
                  <a:off x="3282950" y="6083300"/>
                  <a:ext cx="1701800" cy="488950"/>
                </a:xfrm>
                <a:custGeom>
                  <a:avLst/>
                  <a:gdLst>
                    <a:gd name="T0" fmla="*/ 4728 w 4729"/>
                    <a:gd name="T1" fmla="*/ 1358 h 1359"/>
                    <a:gd name="T2" fmla="*/ 4728 w 4729"/>
                    <a:gd name="T3" fmla="*/ 1358 h 1359"/>
                    <a:gd name="T4" fmla="*/ 4728 w 4729"/>
                    <a:gd name="T5" fmla="*/ 1123 h 1359"/>
                    <a:gd name="T6" fmla="*/ 4388 w 4729"/>
                    <a:gd name="T7" fmla="*/ 1123 h 1359"/>
                    <a:gd name="T8" fmla="*/ 3735 w 4729"/>
                    <a:gd name="T9" fmla="*/ 470 h 1359"/>
                    <a:gd name="T10" fmla="*/ 3866 w 4729"/>
                    <a:gd name="T11" fmla="*/ 26 h 1359"/>
                    <a:gd name="T12" fmla="*/ 3239 w 4729"/>
                    <a:gd name="T13" fmla="*/ 339 h 1359"/>
                    <a:gd name="T14" fmla="*/ 2717 w 4729"/>
                    <a:gd name="T15" fmla="*/ 26 h 1359"/>
                    <a:gd name="T16" fmla="*/ 2560 w 4729"/>
                    <a:gd name="T17" fmla="*/ 261 h 1359"/>
                    <a:gd name="T18" fmla="*/ 1306 w 4729"/>
                    <a:gd name="T19" fmla="*/ 287 h 1359"/>
                    <a:gd name="T20" fmla="*/ 1123 w 4729"/>
                    <a:gd name="T21" fmla="*/ 26 h 1359"/>
                    <a:gd name="T22" fmla="*/ 1123 w 4729"/>
                    <a:gd name="T23" fmla="*/ 26 h 1359"/>
                    <a:gd name="T24" fmla="*/ 366 w 4729"/>
                    <a:gd name="T25" fmla="*/ 470 h 1359"/>
                    <a:gd name="T26" fmla="*/ 418 w 4729"/>
                    <a:gd name="T27" fmla="*/ 261 h 1359"/>
                    <a:gd name="T28" fmla="*/ 261 w 4729"/>
                    <a:gd name="T29" fmla="*/ 653 h 1359"/>
                    <a:gd name="T30" fmla="*/ 105 w 4729"/>
                    <a:gd name="T31" fmla="*/ 1332 h 1359"/>
                    <a:gd name="T32" fmla="*/ 4728 w 4729"/>
                    <a:gd name="T33" fmla="*/ 1332 h 1359"/>
                    <a:gd name="T34" fmla="*/ 4728 w 4729"/>
                    <a:gd name="T35" fmla="*/ 1358 h 1359"/>
                    <a:gd name="T36" fmla="*/ 3813 w 4729"/>
                    <a:gd name="T37" fmla="*/ 1149 h 1359"/>
                    <a:gd name="T38" fmla="*/ 3813 w 4729"/>
                    <a:gd name="T39" fmla="*/ 1149 h 1359"/>
                    <a:gd name="T40" fmla="*/ 3657 w 4729"/>
                    <a:gd name="T41" fmla="*/ 992 h 1359"/>
                    <a:gd name="T42" fmla="*/ 3813 w 4729"/>
                    <a:gd name="T43" fmla="*/ 861 h 1359"/>
                    <a:gd name="T44" fmla="*/ 3970 w 4729"/>
                    <a:gd name="T45" fmla="*/ 992 h 1359"/>
                    <a:gd name="T46" fmla="*/ 3813 w 4729"/>
                    <a:gd name="T47" fmla="*/ 1149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9" h="1359">
                      <a:moveTo>
                        <a:pt x="4728" y="1358"/>
                      </a:moveTo>
                      <a:lnTo>
                        <a:pt x="4728" y="1358"/>
                      </a:lnTo>
                      <a:cubicBezTo>
                        <a:pt x="4728" y="1279"/>
                        <a:pt x="4728" y="1201"/>
                        <a:pt x="4728" y="1123"/>
                      </a:cubicBezTo>
                      <a:cubicBezTo>
                        <a:pt x="4623" y="1096"/>
                        <a:pt x="4440" y="1123"/>
                        <a:pt x="4388" y="1123"/>
                      </a:cubicBezTo>
                      <a:cubicBezTo>
                        <a:pt x="4231" y="836"/>
                        <a:pt x="4022" y="601"/>
                        <a:pt x="3735" y="470"/>
                      </a:cubicBezTo>
                      <a:cubicBezTo>
                        <a:pt x="3735" y="287"/>
                        <a:pt x="3761" y="104"/>
                        <a:pt x="3866" y="26"/>
                      </a:cubicBezTo>
                      <a:cubicBezTo>
                        <a:pt x="3604" y="0"/>
                        <a:pt x="3395" y="183"/>
                        <a:pt x="3239" y="339"/>
                      </a:cubicBezTo>
                      <a:cubicBezTo>
                        <a:pt x="3135" y="209"/>
                        <a:pt x="2926" y="104"/>
                        <a:pt x="2717" y="26"/>
                      </a:cubicBezTo>
                      <a:cubicBezTo>
                        <a:pt x="2560" y="261"/>
                        <a:pt x="2560" y="261"/>
                        <a:pt x="2560" y="261"/>
                      </a:cubicBezTo>
                      <a:cubicBezTo>
                        <a:pt x="2168" y="130"/>
                        <a:pt x="1698" y="130"/>
                        <a:pt x="1306" y="287"/>
                      </a:cubicBezTo>
                      <a:cubicBezTo>
                        <a:pt x="1123" y="26"/>
                        <a:pt x="1123" y="26"/>
                        <a:pt x="1123" y="26"/>
                      </a:cubicBezTo>
                      <a:lnTo>
                        <a:pt x="1123" y="26"/>
                      </a:lnTo>
                      <a:cubicBezTo>
                        <a:pt x="836" y="130"/>
                        <a:pt x="575" y="261"/>
                        <a:pt x="366" y="470"/>
                      </a:cubicBezTo>
                      <a:cubicBezTo>
                        <a:pt x="235" y="470"/>
                        <a:pt x="261" y="209"/>
                        <a:pt x="418" y="261"/>
                      </a:cubicBezTo>
                      <a:cubicBezTo>
                        <a:pt x="157" y="52"/>
                        <a:pt x="0" y="574"/>
                        <a:pt x="261" y="653"/>
                      </a:cubicBezTo>
                      <a:cubicBezTo>
                        <a:pt x="157" y="810"/>
                        <a:pt x="78" y="1070"/>
                        <a:pt x="105" y="1332"/>
                      </a:cubicBezTo>
                      <a:cubicBezTo>
                        <a:pt x="4728" y="1332"/>
                        <a:pt x="4728" y="1332"/>
                        <a:pt x="4728" y="1332"/>
                      </a:cubicBezTo>
                      <a:lnTo>
                        <a:pt x="4728" y="1358"/>
                      </a:lnTo>
                      <a:close/>
                      <a:moveTo>
                        <a:pt x="3813" y="1149"/>
                      </a:moveTo>
                      <a:lnTo>
                        <a:pt x="3813" y="1149"/>
                      </a:lnTo>
                      <a:cubicBezTo>
                        <a:pt x="3735" y="1149"/>
                        <a:pt x="3657" y="1070"/>
                        <a:pt x="3657" y="992"/>
                      </a:cubicBezTo>
                      <a:cubicBezTo>
                        <a:pt x="3657" y="914"/>
                        <a:pt x="3735" y="861"/>
                        <a:pt x="3813" y="861"/>
                      </a:cubicBezTo>
                      <a:cubicBezTo>
                        <a:pt x="3892" y="861"/>
                        <a:pt x="3970" y="914"/>
                        <a:pt x="3970" y="992"/>
                      </a:cubicBezTo>
                      <a:cubicBezTo>
                        <a:pt x="3970" y="1070"/>
                        <a:pt x="3892" y="1149"/>
                        <a:pt x="3813" y="1149"/>
                      </a:cubicBezTo>
                      <a:close/>
                    </a:path>
                  </a:pathLst>
                </a:custGeom>
                <a:solidFill>
                  <a:srgbClr val="EB297B"/>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4" name="Freeform 411"/>
                <p:cNvSpPr>
                  <a:spLocks noChangeArrowheads="1"/>
                </p:cNvSpPr>
                <p:nvPr>
                  <p:custDataLst>
                    <p:tags r:id="rId26"/>
                  </p:custDataLst>
                </p:nvPr>
              </p:nvSpPr>
              <p:spPr bwMode="auto">
                <a:xfrm>
                  <a:off x="3321051" y="6548105"/>
                  <a:ext cx="1665287" cy="554038"/>
                </a:xfrm>
                <a:custGeom>
                  <a:avLst/>
                  <a:gdLst>
                    <a:gd name="T0" fmla="*/ 3134 w 4624"/>
                    <a:gd name="T1" fmla="*/ 1045 h 1541"/>
                    <a:gd name="T2" fmla="*/ 3134 w 4624"/>
                    <a:gd name="T3" fmla="*/ 1045 h 1541"/>
                    <a:gd name="T4" fmla="*/ 4518 w 4624"/>
                    <a:gd name="T5" fmla="*/ 313 h 1541"/>
                    <a:gd name="T6" fmla="*/ 4623 w 4624"/>
                    <a:gd name="T7" fmla="*/ 26 h 1541"/>
                    <a:gd name="T8" fmla="*/ 4623 w 4624"/>
                    <a:gd name="T9" fmla="*/ 0 h 1541"/>
                    <a:gd name="T10" fmla="*/ 0 w 4624"/>
                    <a:gd name="T11" fmla="*/ 0 h 1541"/>
                    <a:gd name="T12" fmla="*/ 209 w 4624"/>
                    <a:gd name="T13" fmla="*/ 574 h 1541"/>
                    <a:gd name="T14" fmla="*/ 496 w 4624"/>
                    <a:gd name="T15" fmla="*/ 1540 h 1541"/>
                    <a:gd name="T16" fmla="*/ 1122 w 4624"/>
                    <a:gd name="T17" fmla="*/ 1540 h 1541"/>
                    <a:gd name="T18" fmla="*/ 1096 w 4624"/>
                    <a:gd name="T19" fmla="*/ 1149 h 1541"/>
                    <a:gd name="T20" fmla="*/ 2324 w 4624"/>
                    <a:gd name="T21" fmla="*/ 1227 h 1541"/>
                    <a:gd name="T22" fmla="*/ 2559 w 4624"/>
                    <a:gd name="T23" fmla="*/ 1540 h 1541"/>
                    <a:gd name="T24" fmla="*/ 3134 w 4624"/>
                    <a:gd name="T25" fmla="*/ 1540 h 1541"/>
                    <a:gd name="T26" fmla="*/ 3134 w 4624"/>
                    <a:gd name="T27" fmla="*/ 1045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24" h="1541">
                      <a:moveTo>
                        <a:pt x="3134" y="1045"/>
                      </a:moveTo>
                      <a:lnTo>
                        <a:pt x="3134" y="1045"/>
                      </a:lnTo>
                      <a:cubicBezTo>
                        <a:pt x="3290" y="1018"/>
                        <a:pt x="4022" y="836"/>
                        <a:pt x="4518" y="313"/>
                      </a:cubicBezTo>
                      <a:cubicBezTo>
                        <a:pt x="4597" y="261"/>
                        <a:pt x="4623" y="156"/>
                        <a:pt x="4623" y="26"/>
                      </a:cubicBezTo>
                      <a:cubicBezTo>
                        <a:pt x="4623" y="0"/>
                        <a:pt x="4623" y="0"/>
                        <a:pt x="4623" y="0"/>
                      </a:cubicBezTo>
                      <a:cubicBezTo>
                        <a:pt x="0" y="0"/>
                        <a:pt x="0" y="0"/>
                        <a:pt x="0" y="0"/>
                      </a:cubicBezTo>
                      <a:cubicBezTo>
                        <a:pt x="0" y="235"/>
                        <a:pt x="78" y="444"/>
                        <a:pt x="209" y="574"/>
                      </a:cubicBezTo>
                      <a:cubicBezTo>
                        <a:pt x="261" y="940"/>
                        <a:pt x="313" y="1306"/>
                        <a:pt x="496" y="1540"/>
                      </a:cubicBezTo>
                      <a:cubicBezTo>
                        <a:pt x="1122" y="1540"/>
                        <a:pt x="1122" y="1540"/>
                        <a:pt x="1122" y="1540"/>
                      </a:cubicBezTo>
                      <a:cubicBezTo>
                        <a:pt x="1096" y="1410"/>
                        <a:pt x="1071" y="1280"/>
                        <a:pt x="1096" y="1149"/>
                      </a:cubicBezTo>
                      <a:cubicBezTo>
                        <a:pt x="1462" y="1227"/>
                        <a:pt x="1906" y="1254"/>
                        <a:pt x="2324" y="1227"/>
                      </a:cubicBezTo>
                      <a:cubicBezTo>
                        <a:pt x="2403" y="1331"/>
                        <a:pt x="2455" y="1436"/>
                        <a:pt x="2559" y="1540"/>
                      </a:cubicBezTo>
                      <a:cubicBezTo>
                        <a:pt x="3134" y="1540"/>
                        <a:pt x="3134" y="1540"/>
                        <a:pt x="3134" y="1540"/>
                      </a:cubicBezTo>
                      <a:cubicBezTo>
                        <a:pt x="3134" y="1384"/>
                        <a:pt x="3107" y="1227"/>
                        <a:pt x="3134" y="1045"/>
                      </a:cubicBezTo>
                    </a:path>
                  </a:pathLst>
                </a:custGeom>
                <a:solidFill>
                  <a:srgbClr val="D61A66"/>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grpSp>
      </p:grpSp>
      <p:pic>
        <p:nvPicPr>
          <p:cNvPr id="133" name="Picture 132" descr="YF-TASBO-Stacked.eps"/>
          <p:cNvPicPr>
            <a:picLocks noChangeAspect="1"/>
          </p:cNvPicPr>
          <p:nvPr/>
        </p:nvPicPr>
        <p:blipFill>
          <a:blip r:embed="rId72">
            <a:extLst>
              <a:ext uri="{28A0092B-C50C-407E-A947-70E740481C1C}">
                <a14:useLocalDpi xmlns:a14="http://schemas.microsoft.com/office/drawing/2010/main" val="0"/>
              </a:ext>
            </a:extLst>
          </a:blip>
          <a:stretch>
            <a:fillRect/>
          </a:stretch>
        </p:blipFill>
        <p:spPr>
          <a:xfrm>
            <a:off x="2405951" y="3833625"/>
            <a:ext cx="2511766" cy="1635569"/>
          </a:xfrm>
          <a:prstGeom prst="rect">
            <a:avLst/>
          </a:prstGeom>
        </p:spPr>
      </p:pic>
      <p:sp>
        <p:nvSpPr>
          <p:cNvPr id="5" name="TextBox 4"/>
          <p:cNvSpPr txBox="1"/>
          <p:nvPr/>
        </p:nvSpPr>
        <p:spPr>
          <a:xfrm>
            <a:off x="1684868" y="3086453"/>
            <a:ext cx="3953932" cy="707886"/>
          </a:xfrm>
          <a:prstGeom prst="rect">
            <a:avLst/>
          </a:prstGeom>
          <a:noFill/>
        </p:spPr>
        <p:txBody>
          <a:bodyPr wrap="square" rtlCol="0">
            <a:spAutoFit/>
          </a:bodyPr>
          <a:lstStyle/>
          <a:p>
            <a:pPr algn="ctr"/>
            <a:r>
              <a:rPr lang="en-US" sz="2000" b="1" dirty="0"/>
              <a:t>Quit Printing Paper</a:t>
            </a:r>
          </a:p>
          <a:p>
            <a:pPr algn="ctr"/>
            <a:r>
              <a:rPr lang="en-US" sz="2000" b="1" dirty="0">
                <a:solidFill>
                  <a:srgbClr val="F8C32E"/>
                </a:solidFill>
              </a:rPr>
              <a:t>Go paperless with YellowFolder</a:t>
            </a:r>
          </a:p>
        </p:txBody>
      </p:sp>
      <p:sp>
        <p:nvSpPr>
          <p:cNvPr id="135" name="TextBox 134"/>
          <p:cNvSpPr txBox="1"/>
          <p:nvPr/>
        </p:nvSpPr>
        <p:spPr>
          <a:xfrm>
            <a:off x="7567065" y="1652742"/>
            <a:ext cx="2590800" cy="400110"/>
          </a:xfrm>
          <a:prstGeom prst="rect">
            <a:avLst/>
          </a:prstGeom>
          <a:noFill/>
        </p:spPr>
        <p:txBody>
          <a:bodyPr wrap="square" rtlCol="0">
            <a:spAutoFit/>
          </a:bodyPr>
          <a:lstStyle/>
          <a:p>
            <a:r>
              <a:rPr lang="en-US" sz="2000" b="1" dirty="0"/>
              <a:t>Reclaim your Space</a:t>
            </a:r>
          </a:p>
        </p:txBody>
      </p:sp>
      <p:sp>
        <p:nvSpPr>
          <p:cNvPr id="136" name="TextBox 135"/>
          <p:cNvSpPr txBox="1"/>
          <p:nvPr/>
        </p:nvSpPr>
        <p:spPr>
          <a:xfrm>
            <a:off x="7567065" y="2469532"/>
            <a:ext cx="2590800" cy="400110"/>
          </a:xfrm>
          <a:prstGeom prst="rect">
            <a:avLst/>
          </a:prstGeom>
          <a:noFill/>
        </p:spPr>
        <p:txBody>
          <a:bodyPr wrap="square" rtlCol="0">
            <a:spAutoFit/>
          </a:bodyPr>
          <a:lstStyle/>
          <a:p>
            <a:r>
              <a:rPr lang="en-US" sz="2000" b="1" dirty="0"/>
              <a:t>Secure your Records</a:t>
            </a:r>
          </a:p>
        </p:txBody>
      </p:sp>
      <p:sp>
        <p:nvSpPr>
          <p:cNvPr id="137" name="TextBox 136"/>
          <p:cNvSpPr txBox="1"/>
          <p:nvPr/>
        </p:nvSpPr>
        <p:spPr>
          <a:xfrm>
            <a:off x="7567065" y="3274594"/>
            <a:ext cx="2590800" cy="400110"/>
          </a:xfrm>
          <a:prstGeom prst="rect">
            <a:avLst/>
          </a:prstGeom>
          <a:noFill/>
        </p:spPr>
        <p:txBody>
          <a:bodyPr wrap="square" rtlCol="0">
            <a:spAutoFit/>
          </a:bodyPr>
          <a:lstStyle/>
          <a:p>
            <a:r>
              <a:rPr lang="en-US" sz="2000" b="1" dirty="0"/>
              <a:t>Better Utilize Time</a:t>
            </a:r>
          </a:p>
        </p:txBody>
      </p:sp>
      <p:sp>
        <p:nvSpPr>
          <p:cNvPr id="138" name="TextBox 137"/>
          <p:cNvSpPr txBox="1"/>
          <p:nvPr/>
        </p:nvSpPr>
        <p:spPr>
          <a:xfrm>
            <a:off x="7567065" y="4080602"/>
            <a:ext cx="2590800" cy="400110"/>
          </a:xfrm>
          <a:prstGeom prst="rect">
            <a:avLst/>
          </a:prstGeom>
          <a:noFill/>
        </p:spPr>
        <p:txBody>
          <a:bodyPr wrap="square" rtlCol="0">
            <a:spAutoFit/>
          </a:bodyPr>
          <a:lstStyle/>
          <a:p>
            <a:r>
              <a:rPr lang="en-US" sz="2000" b="1" dirty="0"/>
              <a:t>Help the Environment</a:t>
            </a:r>
          </a:p>
        </p:txBody>
      </p:sp>
      <p:sp>
        <p:nvSpPr>
          <p:cNvPr id="139" name="TextBox 138"/>
          <p:cNvSpPr txBox="1"/>
          <p:nvPr/>
        </p:nvSpPr>
        <p:spPr>
          <a:xfrm>
            <a:off x="7567064" y="4766400"/>
            <a:ext cx="2590800" cy="707886"/>
          </a:xfrm>
          <a:prstGeom prst="rect">
            <a:avLst/>
          </a:prstGeom>
          <a:noFill/>
        </p:spPr>
        <p:txBody>
          <a:bodyPr wrap="square" rtlCol="0">
            <a:spAutoFit/>
          </a:bodyPr>
          <a:lstStyle/>
          <a:p>
            <a:r>
              <a:rPr lang="en-US" sz="2000" b="1" dirty="0"/>
              <a:t>Repurpose Savings for the Kids!!</a:t>
            </a:r>
          </a:p>
        </p:txBody>
      </p:sp>
      <p:sp>
        <p:nvSpPr>
          <p:cNvPr id="140" name="TextBox 139"/>
          <p:cNvSpPr txBox="1"/>
          <p:nvPr/>
        </p:nvSpPr>
        <p:spPr>
          <a:xfrm>
            <a:off x="1524001" y="5609024"/>
            <a:ext cx="8881533" cy="523220"/>
          </a:xfrm>
          <a:prstGeom prst="rect">
            <a:avLst/>
          </a:prstGeom>
          <a:noFill/>
        </p:spPr>
        <p:txBody>
          <a:bodyPr wrap="square" rtlCol="0">
            <a:spAutoFit/>
          </a:bodyPr>
          <a:lstStyle/>
          <a:p>
            <a:pPr algn="ctr"/>
            <a:r>
              <a:rPr lang="en-US" sz="2800" b="1" i="1" dirty="0">
                <a:solidFill>
                  <a:srgbClr val="F8C32E"/>
                </a:solidFill>
              </a:rPr>
              <a:t>THINK OUTSIDE THE BOXES</a:t>
            </a:r>
          </a:p>
        </p:txBody>
      </p:sp>
      <p:sp>
        <p:nvSpPr>
          <p:cNvPr id="105" name="Pentagon 5">
            <a:extLst>
              <a:ext uri="{FF2B5EF4-FFF2-40B4-BE49-F238E27FC236}">
                <a16:creationId xmlns:a16="http://schemas.microsoft.com/office/drawing/2014/main" id="{5C38E4C0-AD70-4FFC-B5E6-0046825AC54B}"/>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01</a:t>
            </a:r>
            <a:endParaRPr lang="en-US" sz="3200" dirty="0">
              <a:solidFill>
                <a:prstClr val="white"/>
              </a:solidFill>
            </a:endParaRPr>
          </a:p>
        </p:txBody>
      </p:sp>
    </p:spTree>
    <p:extLst>
      <p:ext uri="{BB962C8B-B14F-4D97-AF65-F5344CB8AC3E}">
        <p14:creationId xmlns:p14="http://schemas.microsoft.com/office/powerpoint/2010/main" val="2097003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dissolve">
                                      <p:cBhvr>
                                        <p:cTn id="12" dur="500"/>
                                        <p:tgtEl>
                                          <p:spTgt spid="32"/>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dissolve">
                                      <p:cBhvr>
                                        <p:cTn id="16" dur="500"/>
                                        <p:tgtEl>
                                          <p:spTgt spid="53"/>
                                        </p:tgtEl>
                                      </p:cBhvr>
                                    </p:animEffect>
                                  </p:childTnLst>
                                </p:cTn>
                              </p:par>
                            </p:childTnLst>
                          </p:cTn>
                        </p:par>
                        <p:par>
                          <p:cTn id="17" fill="hold">
                            <p:stCondLst>
                              <p:cond delay="1000"/>
                            </p:stCondLst>
                            <p:childTnLst>
                              <p:par>
                                <p:cTn id="18" presetID="9" presetClass="entr" presetSubtype="0"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dissolve">
                                      <p:cBhvr>
                                        <p:cTn id="20" dur="500"/>
                                        <p:tgtEl>
                                          <p:spTgt spid="62"/>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dissolve">
                                      <p:cBhvr>
                                        <p:cTn id="24" dur="500"/>
                                        <p:tgtEl>
                                          <p:spTgt spid="74"/>
                                        </p:tgtEl>
                                      </p:cBhvr>
                                    </p:animEffect>
                                  </p:childTnLst>
                                </p:cTn>
                              </p:par>
                            </p:childTnLst>
                          </p:cTn>
                        </p:par>
                        <p:par>
                          <p:cTn id="25" fill="hold">
                            <p:stCondLst>
                              <p:cond delay="2000"/>
                            </p:stCondLst>
                            <p:childTnLst>
                              <p:par>
                                <p:cTn id="26" presetID="9" presetClass="entr" presetSubtype="0" fill="hold" nodeType="after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dissolve">
                                      <p:cBhvr>
                                        <p:cTn id="28" dur="500"/>
                                        <p:tgtEl>
                                          <p:spTgt spid="8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dissolve">
                                      <p:cBhvr>
                                        <p:cTn id="33" dur="500"/>
                                        <p:tgtEl>
                                          <p:spTgt spid="5"/>
                                        </p:tgtEl>
                                      </p:cBhvr>
                                    </p:animEffect>
                                  </p:childTnLst>
                                </p:cTn>
                              </p:par>
                            </p:childTnLst>
                          </p:cTn>
                        </p:par>
                        <p:par>
                          <p:cTn id="34" fill="hold">
                            <p:stCondLst>
                              <p:cond delay="500"/>
                            </p:stCondLst>
                            <p:childTnLst>
                              <p:par>
                                <p:cTn id="35" presetID="9" presetClass="entr" presetSubtype="0" fill="hold" nodeType="afterEffect">
                                  <p:stCondLst>
                                    <p:cond delay="0"/>
                                  </p:stCondLst>
                                  <p:childTnLst>
                                    <p:set>
                                      <p:cBhvr>
                                        <p:cTn id="36" dur="1" fill="hold">
                                          <p:stCondLst>
                                            <p:cond delay="0"/>
                                          </p:stCondLst>
                                        </p:cTn>
                                        <p:tgtEl>
                                          <p:spTgt spid="133"/>
                                        </p:tgtEl>
                                        <p:attrNameLst>
                                          <p:attrName>style.visibility</p:attrName>
                                        </p:attrNameLst>
                                      </p:cBhvr>
                                      <p:to>
                                        <p:strVal val="visible"/>
                                      </p:to>
                                    </p:set>
                                    <p:animEffect transition="in" filter="dissolve">
                                      <p:cBhvr>
                                        <p:cTn id="37" dur="500"/>
                                        <p:tgtEl>
                                          <p:spTgt spid="133"/>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35"/>
                                        </p:tgtEl>
                                        <p:attrNameLst>
                                          <p:attrName>style.visibility</p:attrName>
                                        </p:attrNameLst>
                                      </p:cBhvr>
                                      <p:to>
                                        <p:strVal val="visible"/>
                                      </p:to>
                                    </p:set>
                                    <p:animEffect transition="in" filter="dissolve">
                                      <p:cBhvr>
                                        <p:cTn id="42" dur="500"/>
                                        <p:tgtEl>
                                          <p:spTgt spid="13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36"/>
                                        </p:tgtEl>
                                        <p:attrNameLst>
                                          <p:attrName>style.visibility</p:attrName>
                                        </p:attrNameLst>
                                      </p:cBhvr>
                                      <p:to>
                                        <p:strVal val="visible"/>
                                      </p:to>
                                    </p:set>
                                    <p:animEffect transition="in" filter="dissolve">
                                      <p:cBhvr>
                                        <p:cTn id="47" dur="500"/>
                                        <p:tgtEl>
                                          <p:spTgt spid="136"/>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37"/>
                                        </p:tgtEl>
                                        <p:attrNameLst>
                                          <p:attrName>style.visibility</p:attrName>
                                        </p:attrNameLst>
                                      </p:cBhvr>
                                      <p:to>
                                        <p:strVal val="visible"/>
                                      </p:to>
                                    </p:set>
                                    <p:animEffect transition="in" filter="dissolve">
                                      <p:cBhvr>
                                        <p:cTn id="52" dur="500"/>
                                        <p:tgtEl>
                                          <p:spTgt spid="137"/>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dissolve">
                                      <p:cBhvr>
                                        <p:cTn id="57" dur="500"/>
                                        <p:tgtEl>
                                          <p:spTgt spid="138"/>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39"/>
                                        </p:tgtEl>
                                        <p:attrNameLst>
                                          <p:attrName>style.visibility</p:attrName>
                                        </p:attrNameLst>
                                      </p:cBhvr>
                                      <p:to>
                                        <p:strVal val="visible"/>
                                      </p:to>
                                    </p:set>
                                    <p:animEffect transition="in" filter="dissolve">
                                      <p:cBhvr>
                                        <p:cTn id="62" dur="500"/>
                                        <p:tgtEl>
                                          <p:spTgt spid="139"/>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40"/>
                                        </p:tgtEl>
                                        <p:attrNameLst>
                                          <p:attrName>style.visibility</p:attrName>
                                        </p:attrNameLst>
                                      </p:cBhvr>
                                      <p:to>
                                        <p:strVal val="visible"/>
                                      </p:to>
                                    </p:set>
                                    <p:animEffect transition="in" filter="dissolve">
                                      <p:cBhvr>
                                        <p:cTn id="67"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5" grpId="0"/>
      <p:bldP spid="136" grpId="0"/>
      <p:bldP spid="137" grpId="0"/>
      <p:bldP spid="138" grpId="0"/>
      <p:bldP spid="139" grpId="0"/>
      <p:bldP spid="1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147D-8705-48A5-8D6D-5F29A7C6EA27}"/>
              </a:ext>
            </a:extLst>
          </p:cNvPr>
          <p:cNvSpPr>
            <a:spLocks noGrp="1"/>
          </p:cNvSpPr>
          <p:nvPr>
            <p:ph type="title"/>
          </p:nvPr>
        </p:nvSpPr>
        <p:spPr>
          <a:xfrm>
            <a:off x="1714829" y="303584"/>
            <a:ext cx="7703127" cy="695180"/>
          </a:xfrm>
        </p:spPr>
        <p:txBody>
          <a:bodyPr>
            <a:normAutofit/>
          </a:bodyPr>
          <a:lstStyle/>
          <a:p>
            <a:r>
              <a:rPr lang="en-US" sz="3200" dirty="0">
                <a:solidFill>
                  <a:srgbClr val="C00000"/>
                </a:solidFill>
              </a:rPr>
              <a:t>Solutions to Paper Records/Boxes</a:t>
            </a:r>
          </a:p>
        </p:txBody>
      </p:sp>
      <p:sp>
        <p:nvSpPr>
          <p:cNvPr id="3" name="Content Placeholder 2">
            <a:extLst>
              <a:ext uri="{FF2B5EF4-FFF2-40B4-BE49-F238E27FC236}">
                <a16:creationId xmlns:a16="http://schemas.microsoft.com/office/drawing/2014/main" id="{71EFA16B-157D-429D-BAEC-97504BEAD8AB}"/>
              </a:ext>
            </a:extLst>
          </p:cNvPr>
          <p:cNvSpPr>
            <a:spLocks noGrp="1"/>
          </p:cNvSpPr>
          <p:nvPr>
            <p:ph idx="1"/>
          </p:nvPr>
        </p:nvSpPr>
        <p:spPr>
          <a:xfrm>
            <a:off x="1981200" y="1122476"/>
            <a:ext cx="8229600" cy="5110164"/>
          </a:xfrm>
        </p:spPr>
        <p:txBody>
          <a:bodyPr>
            <a:normAutofit/>
          </a:bodyPr>
          <a:lstStyle/>
          <a:p>
            <a:pPr marL="0" indent="0">
              <a:buNone/>
            </a:pPr>
            <a:r>
              <a:rPr lang="en-US" sz="2000" dirty="0"/>
              <a:t>We have three solutions regarding your paper records, however for any of them to be an actual solution you must start using YellowFolder NOW with your current records for a long-term solution of no longer creating the paper.  </a:t>
            </a:r>
          </a:p>
          <a:p>
            <a:pPr marL="0" indent="0">
              <a:buNone/>
            </a:pPr>
            <a:endParaRPr lang="en-US" dirty="0"/>
          </a:p>
        </p:txBody>
      </p:sp>
      <p:sp>
        <p:nvSpPr>
          <p:cNvPr id="4" name="Footer Placeholder 3">
            <a:extLst>
              <a:ext uri="{FF2B5EF4-FFF2-40B4-BE49-F238E27FC236}">
                <a16:creationId xmlns:a16="http://schemas.microsoft.com/office/drawing/2014/main" id="{BABAF88E-FC5F-4970-9D1B-D143BC12156F}"/>
              </a:ext>
            </a:extLst>
          </p:cNvPr>
          <p:cNvSpPr>
            <a:spLocks noGrp="1"/>
          </p:cNvSpPr>
          <p:nvPr>
            <p:ph type="ftr" sz="quarter" idx="11"/>
          </p:nvPr>
        </p:nvSpPr>
        <p:spPr/>
        <p:txBody>
          <a:bodyPr/>
          <a:lstStyle/>
          <a:p>
            <a:r>
              <a:rPr lang="en-US" dirty="0"/>
              <a:t>© YellowFolder, LLC, All Rights Reserved.</a:t>
            </a:r>
          </a:p>
        </p:txBody>
      </p:sp>
      <p:sp>
        <p:nvSpPr>
          <p:cNvPr id="5" name="Slide Number Placeholder 4">
            <a:extLst>
              <a:ext uri="{FF2B5EF4-FFF2-40B4-BE49-F238E27FC236}">
                <a16:creationId xmlns:a16="http://schemas.microsoft.com/office/drawing/2014/main" id="{7A4232A3-919F-4330-A88F-B5994F39CFE0}"/>
              </a:ext>
            </a:extLst>
          </p:cNvPr>
          <p:cNvSpPr>
            <a:spLocks noGrp="1"/>
          </p:cNvSpPr>
          <p:nvPr>
            <p:ph type="sldNum" sz="quarter" idx="12"/>
          </p:nvPr>
        </p:nvSpPr>
        <p:spPr/>
        <p:txBody>
          <a:bodyPr/>
          <a:lstStyle/>
          <a:p>
            <a:fld id="{B996A9E8-C934-7647-B79C-6F431D92E0EB}" type="slidenum">
              <a:rPr lang="en-US" smtClean="0"/>
              <a:t>4</a:t>
            </a:fld>
            <a:endParaRPr lang="en-US" dirty="0"/>
          </a:p>
        </p:txBody>
      </p:sp>
      <p:grpSp>
        <p:nvGrpSpPr>
          <p:cNvPr id="6" name="Group 5">
            <a:extLst>
              <a:ext uri="{FF2B5EF4-FFF2-40B4-BE49-F238E27FC236}">
                <a16:creationId xmlns:a16="http://schemas.microsoft.com/office/drawing/2014/main" id="{ACDBAF58-EB73-460F-B42A-061853685D93}"/>
              </a:ext>
            </a:extLst>
          </p:cNvPr>
          <p:cNvGrpSpPr/>
          <p:nvPr/>
        </p:nvGrpSpPr>
        <p:grpSpPr>
          <a:xfrm>
            <a:off x="1882515" y="2332931"/>
            <a:ext cx="1423253" cy="3025189"/>
            <a:chOff x="3844708" y="3943056"/>
            <a:chExt cx="1454583" cy="2723255"/>
          </a:xfrm>
        </p:grpSpPr>
        <p:sp>
          <p:nvSpPr>
            <p:cNvPr id="7" name="Freeform 31">
              <a:extLst>
                <a:ext uri="{FF2B5EF4-FFF2-40B4-BE49-F238E27FC236}">
                  <a16:creationId xmlns:a16="http://schemas.microsoft.com/office/drawing/2014/main" id="{D6CD1F69-0AF1-4792-931F-72FA52DC9B5A}"/>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 name="Freeform 32">
              <a:extLst>
                <a:ext uri="{FF2B5EF4-FFF2-40B4-BE49-F238E27FC236}">
                  <a16:creationId xmlns:a16="http://schemas.microsoft.com/office/drawing/2014/main" id="{8A08B1DD-77CE-4AAB-A64A-6782959370C2}"/>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9" name="Freeform 33">
              <a:extLst>
                <a:ext uri="{FF2B5EF4-FFF2-40B4-BE49-F238E27FC236}">
                  <a16:creationId xmlns:a16="http://schemas.microsoft.com/office/drawing/2014/main" id="{7C577A75-A8BE-48C9-8353-EDB77042A522}"/>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0" name="Freeform 34">
              <a:extLst>
                <a:ext uri="{FF2B5EF4-FFF2-40B4-BE49-F238E27FC236}">
                  <a16:creationId xmlns:a16="http://schemas.microsoft.com/office/drawing/2014/main" id="{A81897D9-A72A-4B76-8B52-342D750545EF}"/>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1" name="Freeform 35">
              <a:extLst>
                <a:ext uri="{FF2B5EF4-FFF2-40B4-BE49-F238E27FC236}">
                  <a16:creationId xmlns:a16="http://schemas.microsoft.com/office/drawing/2014/main" id="{A0627F87-39F9-4C76-9EA9-3CFC55D7871E}"/>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2" name="Freeform 36">
              <a:extLst>
                <a:ext uri="{FF2B5EF4-FFF2-40B4-BE49-F238E27FC236}">
                  <a16:creationId xmlns:a16="http://schemas.microsoft.com/office/drawing/2014/main" id="{F38180DF-7490-4FDB-9498-17E4815ECB92}"/>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3" name="Freeform 37">
              <a:extLst>
                <a:ext uri="{FF2B5EF4-FFF2-40B4-BE49-F238E27FC236}">
                  <a16:creationId xmlns:a16="http://schemas.microsoft.com/office/drawing/2014/main" id="{2D037620-6F19-4860-920D-144F63ACD815}"/>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4" name="Freeform 38">
              <a:extLst>
                <a:ext uri="{FF2B5EF4-FFF2-40B4-BE49-F238E27FC236}">
                  <a16:creationId xmlns:a16="http://schemas.microsoft.com/office/drawing/2014/main" id="{123600D0-60B9-4011-B21F-CB72CF7F6A26}"/>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5" name="Freeform 39">
              <a:extLst>
                <a:ext uri="{FF2B5EF4-FFF2-40B4-BE49-F238E27FC236}">
                  <a16:creationId xmlns:a16="http://schemas.microsoft.com/office/drawing/2014/main" id="{0B9A1D99-2B97-4189-82C9-857A18BC6501}"/>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6" name="Freeform 40">
              <a:extLst>
                <a:ext uri="{FF2B5EF4-FFF2-40B4-BE49-F238E27FC236}">
                  <a16:creationId xmlns:a16="http://schemas.microsoft.com/office/drawing/2014/main" id="{E362C683-A3A7-44A3-9F22-51ECCEB667B1}"/>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7" name="Freeform 41">
              <a:extLst>
                <a:ext uri="{FF2B5EF4-FFF2-40B4-BE49-F238E27FC236}">
                  <a16:creationId xmlns:a16="http://schemas.microsoft.com/office/drawing/2014/main" id="{1A67C7E5-F496-438B-8589-DB4536CA3513}"/>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18" name="Group 17">
            <a:extLst>
              <a:ext uri="{FF2B5EF4-FFF2-40B4-BE49-F238E27FC236}">
                <a16:creationId xmlns:a16="http://schemas.microsoft.com/office/drawing/2014/main" id="{7C63DA6E-B8E5-430B-8C11-1334307F14C5}"/>
              </a:ext>
            </a:extLst>
          </p:cNvPr>
          <p:cNvGrpSpPr/>
          <p:nvPr/>
        </p:nvGrpSpPr>
        <p:grpSpPr>
          <a:xfrm>
            <a:off x="3619269" y="2829856"/>
            <a:ext cx="1448558" cy="3025721"/>
            <a:chOff x="3844708" y="3943056"/>
            <a:chExt cx="1454583" cy="2723255"/>
          </a:xfrm>
        </p:grpSpPr>
        <p:sp>
          <p:nvSpPr>
            <p:cNvPr id="19" name="Freeform 31">
              <a:extLst>
                <a:ext uri="{FF2B5EF4-FFF2-40B4-BE49-F238E27FC236}">
                  <a16:creationId xmlns:a16="http://schemas.microsoft.com/office/drawing/2014/main" id="{37A1DC21-F529-45F2-BEBF-EF21824BD03F}"/>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0" name="Freeform 32">
              <a:extLst>
                <a:ext uri="{FF2B5EF4-FFF2-40B4-BE49-F238E27FC236}">
                  <a16:creationId xmlns:a16="http://schemas.microsoft.com/office/drawing/2014/main" id="{0CFA0573-6FD0-4DFD-BAFB-94980CC1AD20}"/>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1" name="Freeform 33">
              <a:extLst>
                <a:ext uri="{FF2B5EF4-FFF2-40B4-BE49-F238E27FC236}">
                  <a16:creationId xmlns:a16="http://schemas.microsoft.com/office/drawing/2014/main" id="{0CDF3873-70EA-4E66-87EF-175E8F7E8064}"/>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2" name="Freeform 34">
              <a:extLst>
                <a:ext uri="{FF2B5EF4-FFF2-40B4-BE49-F238E27FC236}">
                  <a16:creationId xmlns:a16="http://schemas.microsoft.com/office/drawing/2014/main" id="{E6EC35A4-10C4-46A0-9818-B1656D9BF370}"/>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3" name="Freeform 35">
              <a:extLst>
                <a:ext uri="{FF2B5EF4-FFF2-40B4-BE49-F238E27FC236}">
                  <a16:creationId xmlns:a16="http://schemas.microsoft.com/office/drawing/2014/main" id="{25A35583-318F-46B2-B7B5-255E00DAA824}"/>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4" name="Freeform 36">
              <a:extLst>
                <a:ext uri="{FF2B5EF4-FFF2-40B4-BE49-F238E27FC236}">
                  <a16:creationId xmlns:a16="http://schemas.microsoft.com/office/drawing/2014/main" id="{E1065929-7FC2-4F83-896D-0095DE9D839C}"/>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5" name="Freeform 37">
              <a:extLst>
                <a:ext uri="{FF2B5EF4-FFF2-40B4-BE49-F238E27FC236}">
                  <a16:creationId xmlns:a16="http://schemas.microsoft.com/office/drawing/2014/main" id="{C586242C-518D-4D04-B596-B79459E7BE54}"/>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6" name="Freeform 38">
              <a:extLst>
                <a:ext uri="{FF2B5EF4-FFF2-40B4-BE49-F238E27FC236}">
                  <a16:creationId xmlns:a16="http://schemas.microsoft.com/office/drawing/2014/main" id="{9FFF60AD-8A3D-4F7A-B318-BD98D4D2C26D}"/>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7" name="Freeform 39">
              <a:extLst>
                <a:ext uri="{FF2B5EF4-FFF2-40B4-BE49-F238E27FC236}">
                  <a16:creationId xmlns:a16="http://schemas.microsoft.com/office/drawing/2014/main" id="{773A3FC8-F2C9-4926-BD4A-1EAA061D9A17}"/>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8" name="Freeform 40">
              <a:extLst>
                <a:ext uri="{FF2B5EF4-FFF2-40B4-BE49-F238E27FC236}">
                  <a16:creationId xmlns:a16="http://schemas.microsoft.com/office/drawing/2014/main" id="{EB33692A-22CF-4BA7-A2F4-2CFFD6BCE79B}"/>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9" name="Freeform 41">
              <a:extLst>
                <a:ext uri="{FF2B5EF4-FFF2-40B4-BE49-F238E27FC236}">
                  <a16:creationId xmlns:a16="http://schemas.microsoft.com/office/drawing/2014/main" id="{715C1797-C736-4574-8043-629D40520431}"/>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30" name="Group 29">
            <a:extLst>
              <a:ext uri="{FF2B5EF4-FFF2-40B4-BE49-F238E27FC236}">
                <a16:creationId xmlns:a16="http://schemas.microsoft.com/office/drawing/2014/main" id="{7EB55AAB-978D-4C0C-892E-0E21C1ABBF02}"/>
              </a:ext>
            </a:extLst>
          </p:cNvPr>
          <p:cNvGrpSpPr/>
          <p:nvPr/>
        </p:nvGrpSpPr>
        <p:grpSpPr>
          <a:xfrm>
            <a:off x="5402110" y="2328613"/>
            <a:ext cx="1448558" cy="3029507"/>
            <a:chOff x="3844708" y="3943056"/>
            <a:chExt cx="1454583" cy="2723255"/>
          </a:xfrm>
        </p:grpSpPr>
        <p:sp>
          <p:nvSpPr>
            <p:cNvPr id="31" name="Freeform 31">
              <a:extLst>
                <a:ext uri="{FF2B5EF4-FFF2-40B4-BE49-F238E27FC236}">
                  <a16:creationId xmlns:a16="http://schemas.microsoft.com/office/drawing/2014/main" id="{6ADB5E7D-F7D0-4ECB-A6C0-25072BC1F8CB}"/>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2" name="Freeform 32">
              <a:extLst>
                <a:ext uri="{FF2B5EF4-FFF2-40B4-BE49-F238E27FC236}">
                  <a16:creationId xmlns:a16="http://schemas.microsoft.com/office/drawing/2014/main" id="{DE20124C-EF1A-43F2-A2B3-B2F028D96BE1}"/>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3" name="Freeform 33">
              <a:extLst>
                <a:ext uri="{FF2B5EF4-FFF2-40B4-BE49-F238E27FC236}">
                  <a16:creationId xmlns:a16="http://schemas.microsoft.com/office/drawing/2014/main" id="{94F31B6E-A7A6-4D57-BEEE-BD67384FCEA2}"/>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4" name="Freeform 34">
              <a:extLst>
                <a:ext uri="{FF2B5EF4-FFF2-40B4-BE49-F238E27FC236}">
                  <a16:creationId xmlns:a16="http://schemas.microsoft.com/office/drawing/2014/main" id="{34117E40-3EA3-4AA2-BA07-60D96E4B2A9F}"/>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5" name="Freeform 35">
              <a:extLst>
                <a:ext uri="{FF2B5EF4-FFF2-40B4-BE49-F238E27FC236}">
                  <a16:creationId xmlns:a16="http://schemas.microsoft.com/office/drawing/2014/main" id="{BBB1A1BF-772B-4977-B30F-CAEBB1177A74}"/>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6" name="Freeform 36">
              <a:extLst>
                <a:ext uri="{FF2B5EF4-FFF2-40B4-BE49-F238E27FC236}">
                  <a16:creationId xmlns:a16="http://schemas.microsoft.com/office/drawing/2014/main" id="{E93B5BCB-F850-4750-9AD0-2C28B1446D30}"/>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7" name="Freeform 37">
              <a:extLst>
                <a:ext uri="{FF2B5EF4-FFF2-40B4-BE49-F238E27FC236}">
                  <a16:creationId xmlns:a16="http://schemas.microsoft.com/office/drawing/2014/main" id="{2378D4D7-3330-4068-8248-C2E863795225}"/>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8" name="Freeform 38">
              <a:extLst>
                <a:ext uri="{FF2B5EF4-FFF2-40B4-BE49-F238E27FC236}">
                  <a16:creationId xmlns:a16="http://schemas.microsoft.com/office/drawing/2014/main" id="{F428CA54-41A4-452D-AFC9-CCBA42713EEC}"/>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9" name="Freeform 39">
              <a:extLst>
                <a:ext uri="{FF2B5EF4-FFF2-40B4-BE49-F238E27FC236}">
                  <a16:creationId xmlns:a16="http://schemas.microsoft.com/office/drawing/2014/main" id="{1E80EE4C-83BA-4EDB-BEAD-D6505F724C63}"/>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0" name="Freeform 40">
              <a:extLst>
                <a:ext uri="{FF2B5EF4-FFF2-40B4-BE49-F238E27FC236}">
                  <a16:creationId xmlns:a16="http://schemas.microsoft.com/office/drawing/2014/main" id="{B7642301-40F4-4C73-B777-FDDEF8894693}"/>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1" name="Freeform 41">
              <a:extLst>
                <a:ext uri="{FF2B5EF4-FFF2-40B4-BE49-F238E27FC236}">
                  <a16:creationId xmlns:a16="http://schemas.microsoft.com/office/drawing/2014/main" id="{8C581258-0387-46B9-9237-296526FC7F9F}"/>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42" name="Group 41">
            <a:extLst>
              <a:ext uri="{FF2B5EF4-FFF2-40B4-BE49-F238E27FC236}">
                <a16:creationId xmlns:a16="http://schemas.microsoft.com/office/drawing/2014/main" id="{F5AAD63C-0E28-47A9-B5A2-8E6AF08325DC}"/>
              </a:ext>
            </a:extLst>
          </p:cNvPr>
          <p:cNvGrpSpPr/>
          <p:nvPr/>
        </p:nvGrpSpPr>
        <p:grpSpPr>
          <a:xfrm>
            <a:off x="8283002" y="3124811"/>
            <a:ext cx="1465490" cy="1465489"/>
            <a:chOff x="6931025" y="3275013"/>
            <a:chExt cx="2944813" cy="2944812"/>
          </a:xfrm>
        </p:grpSpPr>
        <p:sp>
          <p:nvSpPr>
            <p:cNvPr id="43" name="Freeform 42">
              <a:extLst>
                <a:ext uri="{FF2B5EF4-FFF2-40B4-BE49-F238E27FC236}">
                  <a16:creationId xmlns:a16="http://schemas.microsoft.com/office/drawing/2014/main" id="{CA138488-5B40-4640-B736-A191FB4EE3C2}"/>
                </a:ext>
              </a:extLst>
            </p:cNvPr>
            <p:cNvSpPr>
              <a:spLocks noChangeArrowheads="1"/>
            </p:cNvSpPr>
            <p:nvPr/>
          </p:nvSpPr>
          <p:spPr bwMode="auto">
            <a:xfrm>
              <a:off x="7113588" y="3275013"/>
              <a:ext cx="2530475" cy="1841500"/>
            </a:xfrm>
            <a:custGeom>
              <a:avLst/>
              <a:gdLst>
                <a:gd name="T0" fmla="*/ 7028 w 7029"/>
                <a:gd name="T1" fmla="*/ 4854 h 5117"/>
                <a:gd name="T2" fmla="*/ 7028 w 7029"/>
                <a:gd name="T3" fmla="*/ 4854 h 5117"/>
                <a:gd name="T4" fmla="*/ 6780 w 7029"/>
                <a:gd name="T5" fmla="*/ 5116 h 5117"/>
                <a:gd name="T6" fmla="*/ 248 w 7029"/>
                <a:gd name="T7" fmla="*/ 5116 h 5117"/>
                <a:gd name="T8" fmla="*/ 0 w 7029"/>
                <a:gd name="T9" fmla="*/ 4854 h 5117"/>
                <a:gd name="T10" fmla="*/ 0 w 7029"/>
                <a:gd name="T11" fmla="*/ 247 h 5117"/>
                <a:gd name="T12" fmla="*/ 248 w 7029"/>
                <a:gd name="T13" fmla="*/ 0 h 5117"/>
                <a:gd name="T14" fmla="*/ 6780 w 7029"/>
                <a:gd name="T15" fmla="*/ 0 h 5117"/>
                <a:gd name="T16" fmla="*/ 7028 w 7029"/>
                <a:gd name="T17" fmla="*/ 247 h 5117"/>
                <a:gd name="T18" fmla="*/ 7028 w 7029"/>
                <a:gd name="T19" fmla="*/ 4854 h 5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29" h="5117">
                  <a:moveTo>
                    <a:pt x="7028" y="4854"/>
                  </a:moveTo>
                  <a:lnTo>
                    <a:pt x="7028" y="4854"/>
                  </a:lnTo>
                  <a:cubicBezTo>
                    <a:pt x="7028" y="5000"/>
                    <a:pt x="6926" y="5116"/>
                    <a:pt x="6780" y="5116"/>
                  </a:cubicBezTo>
                  <a:cubicBezTo>
                    <a:pt x="248" y="5116"/>
                    <a:pt x="248" y="5116"/>
                    <a:pt x="248" y="5116"/>
                  </a:cubicBezTo>
                  <a:cubicBezTo>
                    <a:pt x="117" y="5116"/>
                    <a:pt x="0" y="5000"/>
                    <a:pt x="0" y="4854"/>
                  </a:cubicBezTo>
                  <a:cubicBezTo>
                    <a:pt x="0" y="247"/>
                    <a:pt x="0" y="247"/>
                    <a:pt x="0" y="247"/>
                  </a:cubicBezTo>
                  <a:cubicBezTo>
                    <a:pt x="0" y="116"/>
                    <a:pt x="117" y="0"/>
                    <a:pt x="248" y="0"/>
                  </a:cubicBezTo>
                  <a:cubicBezTo>
                    <a:pt x="6780" y="0"/>
                    <a:pt x="6780" y="0"/>
                    <a:pt x="6780" y="0"/>
                  </a:cubicBezTo>
                  <a:cubicBezTo>
                    <a:pt x="6926" y="0"/>
                    <a:pt x="7028" y="116"/>
                    <a:pt x="7028" y="247"/>
                  </a:cubicBezTo>
                  <a:lnTo>
                    <a:pt x="7028" y="4854"/>
                  </a:lnTo>
                </a:path>
              </a:pathLst>
            </a:custGeom>
            <a:solidFill>
              <a:srgbClr val="CCCCC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4" name="Freeform 43">
              <a:extLst>
                <a:ext uri="{FF2B5EF4-FFF2-40B4-BE49-F238E27FC236}">
                  <a16:creationId xmlns:a16="http://schemas.microsoft.com/office/drawing/2014/main" id="{D52DD972-A235-4993-9B42-A2453354D334}"/>
                </a:ext>
              </a:extLst>
            </p:cNvPr>
            <p:cNvSpPr>
              <a:spLocks noChangeArrowheads="1"/>
            </p:cNvSpPr>
            <p:nvPr/>
          </p:nvSpPr>
          <p:spPr bwMode="auto">
            <a:xfrm>
              <a:off x="7666038" y="5116513"/>
              <a:ext cx="1474787" cy="184150"/>
            </a:xfrm>
            <a:custGeom>
              <a:avLst/>
              <a:gdLst>
                <a:gd name="T0" fmla="*/ 4097 w 4098"/>
                <a:gd name="T1" fmla="*/ 511 h 512"/>
                <a:gd name="T2" fmla="*/ 0 w 4098"/>
                <a:gd name="T3" fmla="*/ 511 h 512"/>
                <a:gd name="T4" fmla="*/ 0 w 4098"/>
                <a:gd name="T5" fmla="*/ 0 h 512"/>
                <a:gd name="T6" fmla="*/ 4097 w 4098"/>
                <a:gd name="T7" fmla="*/ 0 h 512"/>
                <a:gd name="T8" fmla="*/ 4097 w 4098"/>
                <a:gd name="T9" fmla="*/ 511 h 512"/>
              </a:gdLst>
              <a:ahLst/>
              <a:cxnLst>
                <a:cxn ang="0">
                  <a:pos x="T0" y="T1"/>
                </a:cxn>
                <a:cxn ang="0">
                  <a:pos x="T2" y="T3"/>
                </a:cxn>
                <a:cxn ang="0">
                  <a:pos x="T4" y="T5"/>
                </a:cxn>
                <a:cxn ang="0">
                  <a:pos x="T6" y="T7"/>
                </a:cxn>
                <a:cxn ang="0">
                  <a:pos x="T8" y="T9"/>
                </a:cxn>
              </a:cxnLst>
              <a:rect l="0" t="0" r="r" b="b"/>
              <a:pathLst>
                <a:path w="4098" h="512">
                  <a:moveTo>
                    <a:pt x="4097" y="511"/>
                  </a:moveTo>
                  <a:lnTo>
                    <a:pt x="0" y="511"/>
                  </a:lnTo>
                  <a:lnTo>
                    <a:pt x="0" y="0"/>
                  </a:lnTo>
                  <a:lnTo>
                    <a:pt x="4097" y="0"/>
                  </a:lnTo>
                  <a:lnTo>
                    <a:pt x="4097" y="511"/>
                  </a:lnTo>
                </a:path>
              </a:pathLst>
            </a:custGeom>
            <a:solidFill>
              <a:srgbClr val="9999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5" name="Freeform 44">
              <a:extLst>
                <a:ext uri="{FF2B5EF4-FFF2-40B4-BE49-F238E27FC236}">
                  <a16:creationId xmlns:a16="http://schemas.microsoft.com/office/drawing/2014/main" id="{B799F7C2-6184-4559-8531-64D03E06A4CC}"/>
                </a:ext>
              </a:extLst>
            </p:cNvPr>
            <p:cNvSpPr>
              <a:spLocks noChangeArrowheads="1"/>
            </p:cNvSpPr>
            <p:nvPr/>
          </p:nvSpPr>
          <p:spPr bwMode="auto">
            <a:xfrm>
              <a:off x="6931025" y="5300663"/>
              <a:ext cx="2944813" cy="919162"/>
            </a:xfrm>
            <a:custGeom>
              <a:avLst/>
              <a:gdLst>
                <a:gd name="T0" fmla="*/ 8180 w 8181"/>
                <a:gd name="T1" fmla="*/ 2041 h 2552"/>
                <a:gd name="T2" fmla="*/ 8180 w 8181"/>
                <a:gd name="T3" fmla="*/ 2041 h 2552"/>
                <a:gd name="T4" fmla="*/ 7670 w 8181"/>
                <a:gd name="T5" fmla="*/ 2551 h 2552"/>
                <a:gd name="T6" fmla="*/ 510 w 8181"/>
                <a:gd name="T7" fmla="*/ 2551 h 2552"/>
                <a:gd name="T8" fmla="*/ 0 w 8181"/>
                <a:gd name="T9" fmla="*/ 2041 h 2552"/>
                <a:gd name="T10" fmla="*/ 0 w 8181"/>
                <a:gd name="T11" fmla="*/ 510 h 2552"/>
                <a:gd name="T12" fmla="*/ 510 w 8181"/>
                <a:gd name="T13" fmla="*/ 0 h 2552"/>
                <a:gd name="T14" fmla="*/ 7670 w 8181"/>
                <a:gd name="T15" fmla="*/ 0 h 2552"/>
                <a:gd name="T16" fmla="*/ 8180 w 8181"/>
                <a:gd name="T17" fmla="*/ 510 h 2552"/>
                <a:gd name="T18" fmla="*/ 8180 w 8181"/>
                <a:gd name="T19" fmla="*/ 2041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81" h="2552">
                  <a:moveTo>
                    <a:pt x="8180" y="2041"/>
                  </a:moveTo>
                  <a:lnTo>
                    <a:pt x="8180" y="2041"/>
                  </a:lnTo>
                  <a:cubicBezTo>
                    <a:pt x="8180" y="2333"/>
                    <a:pt x="7961" y="2551"/>
                    <a:pt x="7670" y="2551"/>
                  </a:cubicBezTo>
                  <a:cubicBezTo>
                    <a:pt x="510" y="2551"/>
                    <a:pt x="510" y="2551"/>
                    <a:pt x="510" y="2551"/>
                  </a:cubicBezTo>
                  <a:cubicBezTo>
                    <a:pt x="219" y="2551"/>
                    <a:pt x="0" y="2333"/>
                    <a:pt x="0" y="2041"/>
                  </a:cubicBezTo>
                  <a:cubicBezTo>
                    <a:pt x="0" y="510"/>
                    <a:pt x="0" y="510"/>
                    <a:pt x="0" y="510"/>
                  </a:cubicBezTo>
                  <a:cubicBezTo>
                    <a:pt x="0" y="233"/>
                    <a:pt x="219" y="0"/>
                    <a:pt x="510" y="0"/>
                  </a:cubicBezTo>
                  <a:cubicBezTo>
                    <a:pt x="7670" y="0"/>
                    <a:pt x="7670" y="0"/>
                    <a:pt x="7670" y="0"/>
                  </a:cubicBezTo>
                  <a:cubicBezTo>
                    <a:pt x="7961" y="0"/>
                    <a:pt x="8180" y="233"/>
                    <a:pt x="8180" y="510"/>
                  </a:cubicBezTo>
                  <a:lnTo>
                    <a:pt x="8180" y="2041"/>
                  </a:lnTo>
                </a:path>
              </a:pathLst>
            </a:custGeom>
            <a:solidFill>
              <a:srgbClr val="CCCCC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6" name="Freeform 45">
              <a:extLst>
                <a:ext uri="{FF2B5EF4-FFF2-40B4-BE49-F238E27FC236}">
                  <a16:creationId xmlns:a16="http://schemas.microsoft.com/office/drawing/2014/main" id="{5B9FB745-2C34-4CF4-A13C-CE092AAC7021}"/>
                </a:ext>
              </a:extLst>
            </p:cNvPr>
            <p:cNvSpPr>
              <a:spLocks noChangeArrowheads="1"/>
            </p:cNvSpPr>
            <p:nvPr/>
          </p:nvSpPr>
          <p:spPr bwMode="auto">
            <a:xfrm>
              <a:off x="7297738" y="3459163"/>
              <a:ext cx="2162175" cy="1474787"/>
            </a:xfrm>
            <a:custGeom>
              <a:avLst/>
              <a:gdLst>
                <a:gd name="T0" fmla="*/ 6007 w 6008"/>
                <a:gd name="T1" fmla="*/ 4096 h 4097"/>
                <a:gd name="T2" fmla="*/ 0 w 6008"/>
                <a:gd name="T3" fmla="*/ 4096 h 4097"/>
                <a:gd name="T4" fmla="*/ 0 w 6008"/>
                <a:gd name="T5" fmla="*/ 0 h 4097"/>
                <a:gd name="T6" fmla="*/ 6007 w 6008"/>
                <a:gd name="T7" fmla="*/ 0 h 4097"/>
                <a:gd name="T8" fmla="*/ 6007 w 6008"/>
                <a:gd name="T9" fmla="*/ 4096 h 4097"/>
              </a:gdLst>
              <a:ahLst/>
              <a:cxnLst>
                <a:cxn ang="0">
                  <a:pos x="T0" y="T1"/>
                </a:cxn>
                <a:cxn ang="0">
                  <a:pos x="T2" y="T3"/>
                </a:cxn>
                <a:cxn ang="0">
                  <a:pos x="T4" y="T5"/>
                </a:cxn>
                <a:cxn ang="0">
                  <a:pos x="T6" y="T7"/>
                </a:cxn>
                <a:cxn ang="0">
                  <a:pos x="T8" y="T9"/>
                </a:cxn>
              </a:cxnLst>
              <a:rect l="0" t="0" r="r" b="b"/>
              <a:pathLst>
                <a:path w="6008" h="4097">
                  <a:moveTo>
                    <a:pt x="6007" y="4096"/>
                  </a:moveTo>
                  <a:lnTo>
                    <a:pt x="0" y="4096"/>
                  </a:lnTo>
                  <a:lnTo>
                    <a:pt x="0" y="0"/>
                  </a:lnTo>
                  <a:lnTo>
                    <a:pt x="6007" y="0"/>
                  </a:lnTo>
                  <a:lnTo>
                    <a:pt x="6007" y="4096"/>
                  </a:lnTo>
                </a:path>
              </a:pathLst>
            </a:custGeom>
            <a:solidFill>
              <a:srgbClr val="A2DCE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7" name="Freeform 46">
              <a:extLst>
                <a:ext uri="{FF2B5EF4-FFF2-40B4-BE49-F238E27FC236}">
                  <a16:creationId xmlns:a16="http://schemas.microsoft.com/office/drawing/2014/main" id="{1DBF6E5E-315D-4838-859B-303D559907FA}"/>
                </a:ext>
              </a:extLst>
            </p:cNvPr>
            <p:cNvSpPr>
              <a:spLocks noChangeArrowheads="1"/>
            </p:cNvSpPr>
            <p:nvPr/>
          </p:nvSpPr>
          <p:spPr bwMode="auto">
            <a:xfrm>
              <a:off x="7618413" y="5578475"/>
              <a:ext cx="95250" cy="368300"/>
            </a:xfrm>
            <a:custGeom>
              <a:avLst/>
              <a:gdLst>
                <a:gd name="T0" fmla="*/ 262 w 263"/>
                <a:gd name="T1" fmla="*/ 890 h 1022"/>
                <a:gd name="T2" fmla="*/ 262 w 263"/>
                <a:gd name="T3" fmla="*/ 890 h 1022"/>
                <a:gd name="T4" fmla="*/ 131 w 263"/>
                <a:gd name="T5" fmla="*/ 1021 h 1022"/>
                <a:gd name="T6" fmla="*/ 0 w 263"/>
                <a:gd name="T7" fmla="*/ 890 h 1022"/>
                <a:gd name="T8" fmla="*/ 0 w 263"/>
                <a:gd name="T9" fmla="*/ 117 h 1022"/>
                <a:gd name="T10" fmla="*/ 131 w 263"/>
                <a:gd name="T11" fmla="*/ 0 h 1022"/>
                <a:gd name="T12" fmla="*/ 262 w 263"/>
                <a:gd name="T13" fmla="*/ 117 h 1022"/>
                <a:gd name="T14" fmla="*/ 262 w 263"/>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1022">
                  <a:moveTo>
                    <a:pt x="262" y="890"/>
                  </a:moveTo>
                  <a:lnTo>
                    <a:pt x="262" y="890"/>
                  </a:lnTo>
                  <a:cubicBezTo>
                    <a:pt x="262" y="963"/>
                    <a:pt x="204" y="1021"/>
                    <a:pt x="131" y="1021"/>
                  </a:cubicBezTo>
                  <a:cubicBezTo>
                    <a:pt x="58" y="1021"/>
                    <a:pt x="0" y="963"/>
                    <a:pt x="0" y="890"/>
                  </a:cubicBezTo>
                  <a:cubicBezTo>
                    <a:pt x="0" y="117"/>
                    <a:pt x="0" y="117"/>
                    <a:pt x="0" y="117"/>
                  </a:cubicBezTo>
                  <a:cubicBezTo>
                    <a:pt x="0" y="59"/>
                    <a:pt x="58" y="0"/>
                    <a:pt x="131" y="0"/>
                  </a:cubicBezTo>
                  <a:cubicBezTo>
                    <a:pt x="204" y="0"/>
                    <a:pt x="262" y="59"/>
                    <a:pt x="262" y="117"/>
                  </a:cubicBezTo>
                  <a:lnTo>
                    <a:pt x="262"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8" name="Freeform 47">
              <a:extLst>
                <a:ext uri="{FF2B5EF4-FFF2-40B4-BE49-F238E27FC236}">
                  <a16:creationId xmlns:a16="http://schemas.microsoft.com/office/drawing/2014/main" id="{05760841-0E18-4F83-9C5F-74415BFC1C90}"/>
                </a:ext>
              </a:extLst>
            </p:cNvPr>
            <p:cNvSpPr>
              <a:spLocks noChangeArrowheads="1"/>
            </p:cNvSpPr>
            <p:nvPr/>
          </p:nvSpPr>
          <p:spPr bwMode="auto">
            <a:xfrm>
              <a:off x="7802563" y="5578475"/>
              <a:ext cx="95250" cy="368300"/>
            </a:xfrm>
            <a:custGeom>
              <a:avLst/>
              <a:gdLst>
                <a:gd name="T0" fmla="*/ 263 w 264"/>
                <a:gd name="T1" fmla="*/ 890 h 1022"/>
                <a:gd name="T2" fmla="*/ 263 w 264"/>
                <a:gd name="T3" fmla="*/ 890 h 1022"/>
                <a:gd name="T4" fmla="*/ 131 w 264"/>
                <a:gd name="T5" fmla="*/ 1021 h 1022"/>
                <a:gd name="T6" fmla="*/ 0 w 264"/>
                <a:gd name="T7" fmla="*/ 890 h 1022"/>
                <a:gd name="T8" fmla="*/ 0 w 264"/>
                <a:gd name="T9" fmla="*/ 117 h 1022"/>
                <a:gd name="T10" fmla="*/ 131 w 264"/>
                <a:gd name="T11" fmla="*/ 0 h 1022"/>
                <a:gd name="T12" fmla="*/ 263 w 264"/>
                <a:gd name="T13" fmla="*/ 117 h 1022"/>
                <a:gd name="T14" fmla="*/ 263 w 264"/>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1022">
                  <a:moveTo>
                    <a:pt x="263" y="890"/>
                  </a:moveTo>
                  <a:lnTo>
                    <a:pt x="263" y="890"/>
                  </a:lnTo>
                  <a:cubicBezTo>
                    <a:pt x="263" y="963"/>
                    <a:pt x="204" y="1021"/>
                    <a:pt x="131" y="1021"/>
                  </a:cubicBezTo>
                  <a:cubicBezTo>
                    <a:pt x="59" y="1021"/>
                    <a:pt x="0" y="963"/>
                    <a:pt x="0" y="890"/>
                  </a:cubicBezTo>
                  <a:cubicBezTo>
                    <a:pt x="0" y="117"/>
                    <a:pt x="0" y="117"/>
                    <a:pt x="0" y="117"/>
                  </a:cubicBezTo>
                  <a:cubicBezTo>
                    <a:pt x="0" y="59"/>
                    <a:pt x="59" y="0"/>
                    <a:pt x="131" y="0"/>
                  </a:cubicBezTo>
                  <a:cubicBezTo>
                    <a:pt x="204" y="0"/>
                    <a:pt x="263" y="59"/>
                    <a:pt x="263" y="117"/>
                  </a:cubicBezTo>
                  <a:lnTo>
                    <a:pt x="263"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9" name="Freeform 48">
              <a:extLst>
                <a:ext uri="{FF2B5EF4-FFF2-40B4-BE49-F238E27FC236}">
                  <a16:creationId xmlns:a16="http://schemas.microsoft.com/office/drawing/2014/main" id="{05004CB7-3DC9-4057-8A2E-916B9D9E3AD8}"/>
                </a:ext>
              </a:extLst>
            </p:cNvPr>
            <p:cNvSpPr>
              <a:spLocks noChangeArrowheads="1"/>
            </p:cNvSpPr>
            <p:nvPr/>
          </p:nvSpPr>
          <p:spPr bwMode="auto">
            <a:xfrm>
              <a:off x="7985125" y="5578475"/>
              <a:ext cx="95250" cy="368300"/>
            </a:xfrm>
            <a:custGeom>
              <a:avLst/>
              <a:gdLst>
                <a:gd name="T0" fmla="*/ 263 w 264"/>
                <a:gd name="T1" fmla="*/ 890 h 1022"/>
                <a:gd name="T2" fmla="*/ 263 w 264"/>
                <a:gd name="T3" fmla="*/ 890 h 1022"/>
                <a:gd name="T4" fmla="*/ 132 w 264"/>
                <a:gd name="T5" fmla="*/ 1021 h 1022"/>
                <a:gd name="T6" fmla="*/ 0 w 264"/>
                <a:gd name="T7" fmla="*/ 890 h 1022"/>
                <a:gd name="T8" fmla="*/ 0 w 264"/>
                <a:gd name="T9" fmla="*/ 117 h 1022"/>
                <a:gd name="T10" fmla="*/ 132 w 264"/>
                <a:gd name="T11" fmla="*/ 0 h 1022"/>
                <a:gd name="T12" fmla="*/ 263 w 264"/>
                <a:gd name="T13" fmla="*/ 117 h 1022"/>
                <a:gd name="T14" fmla="*/ 263 w 264"/>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1022">
                  <a:moveTo>
                    <a:pt x="263" y="890"/>
                  </a:moveTo>
                  <a:lnTo>
                    <a:pt x="263" y="890"/>
                  </a:lnTo>
                  <a:cubicBezTo>
                    <a:pt x="263" y="963"/>
                    <a:pt x="205" y="1021"/>
                    <a:pt x="132" y="1021"/>
                  </a:cubicBezTo>
                  <a:cubicBezTo>
                    <a:pt x="59" y="1021"/>
                    <a:pt x="0" y="963"/>
                    <a:pt x="0" y="890"/>
                  </a:cubicBezTo>
                  <a:cubicBezTo>
                    <a:pt x="0" y="117"/>
                    <a:pt x="0" y="117"/>
                    <a:pt x="0" y="117"/>
                  </a:cubicBezTo>
                  <a:cubicBezTo>
                    <a:pt x="0" y="59"/>
                    <a:pt x="59" y="0"/>
                    <a:pt x="132" y="0"/>
                  </a:cubicBezTo>
                  <a:cubicBezTo>
                    <a:pt x="205" y="0"/>
                    <a:pt x="263" y="59"/>
                    <a:pt x="263" y="117"/>
                  </a:cubicBezTo>
                  <a:lnTo>
                    <a:pt x="263"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0" name="Freeform 49">
              <a:extLst>
                <a:ext uri="{FF2B5EF4-FFF2-40B4-BE49-F238E27FC236}">
                  <a16:creationId xmlns:a16="http://schemas.microsoft.com/office/drawing/2014/main" id="{E6CD0486-0CF5-46BA-A379-F5F1025DF73A}"/>
                </a:ext>
              </a:extLst>
            </p:cNvPr>
            <p:cNvSpPr>
              <a:spLocks noChangeArrowheads="1"/>
            </p:cNvSpPr>
            <p:nvPr/>
          </p:nvSpPr>
          <p:spPr bwMode="auto">
            <a:xfrm>
              <a:off x="8174038" y="5578475"/>
              <a:ext cx="90487" cy="368300"/>
            </a:xfrm>
            <a:custGeom>
              <a:avLst/>
              <a:gdLst>
                <a:gd name="T0" fmla="*/ 249 w 250"/>
                <a:gd name="T1" fmla="*/ 890 h 1022"/>
                <a:gd name="T2" fmla="*/ 249 w 250"/>
                <a:gd name="T3" fmla="*/ 890 h 1022"/>
                <a:gd name="T4" fmla="*/ 117 w 250"/>
                <a:gd name="T5" fmla="*/ 1021 h 1022"/>
                <a:gd name="T6" fmla="*/ 0 w 250"/>
                <a:gd name="T7" fmla="*/ 890 h 1022"/>
                <a:gd name="T8" fmla="*/ 0 w 250"/>
                <a:gd name="T9" fmla="*/ 117 h 1022"/>
                <a:gd name="T10" fmla="*/ 117 w 250"/>
                <a:gd name="T11" fmla="*/ 0 h 1022"/>
                <a:gd name="T12" fmla="*/ 249 w 250"/>
                <a:gd name="T13" fmla="*/ 117 h 1022"/>
                <a:gd name="T14" fmla="*/ 249 w 250"/>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022">
                  <a:moveTo>
                    <a:pt x="249" y="890"/>
                  </a:moveTo>
                  <a:lnTo>
                    <a:pt x="249" y="890"/>
                  </a:lnTo>
                  <a:cubicBezTo>
                    <a:pt x="249" y="963"/>
                    <a:pt x="190" y="1021"/>
                    <a:pt x="117" y="1021"/>
                  </a:cubicBezTo>
                  <a:cubicBezTo>
                    <a:pt x="59" y="1021"/>
                    <a:pt x="0" y="963"/>
                    <a:pt x="0" y="890"/>
                  </a:cubicBezTo>
                  <a:cubicBezTo>
                    <a:pt x="0" y="117"/>
                    <a:pt x="0" y="117"/>
                    <a:pt x="0" y="117"/>
                  </a:cubicBezTo>
                  <a:cubicBezTo>
                    <a:pt x="0" y="59"/>
                    <a:pt x="59" y="0"/>
                    <a:pt x="117" y="0"/>
                  </a:cubicBezTo>
                  <a:cubicBezTo>
                    <a:pt x="190" y="0"/>
                    <a:pt x="249" y="59"/>
                    <a:pt x="249" y="117"/>
                  </a:cubicBezTo>
                  <a:lnTo>
                    <a:pt x="249"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1" name="Freeform 50">
              <a:extLst>
                <a:ext uri="{FF2B5EF4-FFF2-40B4-BE49-F238E27FC236}">
                  <a16:creationId xmlns:a16="http://schemas.microsoft.com/office/drawing/2014/main" id="{3706407C-F42C-4381-98FD-F8082A7AFB4F}"/>
                </a:ext>
              </a:extLst>
            </p:cNvPr>
            <p:cNvSpPr>
              <a:spLocks noChangeArrowheads="1"/>
            </p:cNvSpPr>
            <p:nvPr/>
          </p:nvSpPr>
          <p:spPr bwMode="auto">
            <a:xfrm>
              <a:off x="8589963" y="5437188"/>
              <a:ext cx="1103312" cy="646112"/>
            </a:xfrm>
            <a:custGeom>
              <a:avLst/>
              <a:gdLst>
                <a:gd name="T0" fmla="*/ 3063 w 3064"/>
                <a:gd name="T1" fmla="*/ 1283 h 1794"/>
                <a:gd name="T2" fmla="*/ 3063 w 3064"/>
                <a:gd name="T3" fmla="*/ 1283 h 1794"/>
                <a:gd name="T4" fmla="*/ 2552 w 3064"/>
                <a:gd name="T5" fmla="*/ 1793 h 1794"/>
                <a:gd name="T6" fmla="*/ 511 w 3064"/>
                <a:gd name="T7" fmla="*/ 1793 h 1794"/>
                <a:gd name="T8" fmla="*/ 0 w 3064"/>
                <a:gd name="T9" fmla="*/ 1283 h 1794"/>
                <a:gd name="T10" fmla="*/ 0 w 3064"/>
                <a:gd name="T11" fmla="*/ 510 h 1794"/>
                <a:gd name="T12" fmla="*/ 511 w 3064"/>
                <a:gd name="T13" fmla="*/ 0 h 1794"/>
                <a:gd name="T14" fmla="*/ 2552 w 3064"/>
                <a:gd name="T15" fmla="*/ 0 h 1794"/>
                <a:gd name="T16" fmla="*/ 3063 w 3064"/>
                <a:gd name="T17" fmla="*/ 510 h 1794"/>
                <a:gd name="T18" fmla="*/ 3063 w 3064"/>
                <a:gd name="T19" fmla="*/ 1283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4" h="1794">
                  <a:moveTo>
                    <a:pt x="3063" y="1283"/>
                  </a:moveTo>
                  <a:lnTo>
                    <a:pt x="3063" y="1283"/>
                  </a:lnTo>
                  <a:cubicBezTo>
                    <a:pt x="3063" y="1560"/>
                    <a:pt x="2829" y="1793"/>
                    <a:pt x="2552" y="1793"/>
                  </a:cubicBezTo>
                  <a:cubicBezTo>
                    <a:pt x="511" y="1793"/>
                    <a:pt x="511" y="1793"/>
                    <a:pt x="511" y="1793"/>
                  </a:cubicBezTo>
                  <a:cubicBezTo>
                    <a:pt x="219" y="1793"/>
                    <a:pt x="0" y="1560"/>
                    <a:pt x="0" y="1283"/>
                  </a:cubicBezTo>
                  <a:cubicBezTo>
                    <a:pt x="0" y="510"/>
                    <a:pt x="0" y="510"/>
                    <a:pt x="0" y="510"/>
                  </a:cubicBezTo>
                  <a:cubicBezTo>
                    <a:pt x="0" y="233"/>
                    <a:pt x="219" y="0"/>
                    <a:pt x="511" y="0"/>
                  </a:cubicBezTo>
                  <a:cubicBezTo>
                    <a:pt x="2552" y="0"/>
                    <a:pt x="2552" y="0"/>
                    <a:pt x="2552" y="0"/>
                  </a:cubicBezTo>
                  <a:cubicBezTo>
                    <a:pt x="2829" y="0"/>
                    <a:pt x="3063" y="233"/>
                    <a:pt x="3063" y="510"/>
                  </a:cubicBezTo>
                  <a:lnTo>
                    <a:pt x="3063" y="1283"/>
                  </a:lnTo>
                </a:path>
              </a:pathLst>
            </a:custGeom>
            <a:solidFill>
              <a:srgbClr val="9999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2" name="Freeform 51">
              <a:extLst>
                <a:ext uri="{FF2B5EF4-FFF2-40B4-BE49-F238E27FC236}">
                  <a16:creationId xmlns:a16="http://schemas.microsoft.com/office/drawing/2014/main" id="{3E61CF56-C406-423F-B6D8-65884ED584CE}"/>
                </a:ext>
              </a:extLst>
            </p:cNvPr>
            <p:cNvSpPr>
              <a:spLocks noChangeArrowheads="1"/>
            </p:cNvSpPr>
            <p:nvPr/>
          </p:nvSpPr>
          <p:spPr bwMode="auto">
            <a:xfrm>
              <a:off x="8772525" y="5578475"/>
              <a:ext cx="735013" cy="90488"/>
            </a:xfrm>
            <a:custGeom>
              <a:avLst/>
              <a:gdLst>
                <a:gd name="T0" fmla="*/ 2041 w 2042"/>
                <a:gd name="T1" fmla="*/ 117 h 250"/>
                <a:gd name="T2" fmla="*/ 2041 w 2042"/>
                <a:gd name="T3" fmla="*/ 117 h 250"/>
                <a:gd name="T4" fmla="*/ 1910 w 2042"/>
                <a:gd name="T5" fmla="*/ 249 h 250"/>
                <a:gd name="T6" fmla="*/ 116 w 2042"/>
                <a:gd name="T7" fmla="*/ 249 h 250"/>
                <a:gd name="T8" fmla="*/ 0 w 2042"/>
                <a:gd name="T9" fmla="*/ 117 h 250"/>
                <a:gd name="T10" fmla="*/ 116 w 2042"/>
                <a:gd name="T11" fmla="*/ 0 h 250"/>
                <a:gd name="T12" fmla="*/ 1910 w 2042"/>
                <a:gd name="T13" fmla="*/ 0 h 250"/>
                <a:gd name="T14" fmla="*/ 2041 w 2042"/>
                <a:gd name="T15" fmla="*/ 11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2" h="250">
                  <a:moveTo>
                    <a:pt x="2041" y="117"/>
                  </a:moveTo>
                  <a:lnTo>
                    <a:pt x="2041" y="117"/>
                  </a:lnTo>
                  <a:cubicBezTo>
                    <a:pt x="2041" y="190"/>
                    <a:pt x="1983" y="249"/>
                    <a:pt x="1910" y="249"/>
                  </a:cubicBezTo>
                  <a:cubicBezTo>
                    <a:pt x="116" y="249"/>
                    <a:pt x="116" y="249"/>
                    <a:pt x="116" y="249"/>
                  </a:cubicBezTo>
                  <a:cubicBezTo>
                    <a:pt x="58" y="249"/>
                    <a:pt x="0" y="190"/>
                    <a:pt x="0" y="117"/>
                  </a:cubicBezTo>
                  <a:cubicBezTo>
                    <a:pt x="0" y="59"/>
                    <a:pt x="58" y="0"/>
                    <a:pt x="116" y="0"/>
                  </a:cubicBezTo>
                  <a:cubicBezTo>
                    <a:pt x="1910" y="0"/>
                    <a:pt x="1910" y="0"/>
                    <a:pt x="1910" y="0"/>
                  </a:cubicBezTo>
                  <a:cubicBezTo>
                    <a:pt x="1983" y="0"/>
                    <a:pt x="2041" y="59"/>
                    <a:pt x="2041" y="117"/>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3" name="Freeform 52">
              <a:extLst>
                <a:ext uri="{FF2B5EF4-FFF2-40B4-BE49-F238E27FC236}">
                  <a16:creationId xmlns:a16="http://schemas.microsoft.com/office/drawing/2014/main" id="{0EA01431-691E-4929-A9A4-6A7B60274045}"/>
                </a:ext>
              </a:extLst>
            </p:cNvPr>
            <p:cNvSpPr>
              <a:spLocks noChangeArrowheads="1"/>
            </p:cNvSpPr>
            <p:nvPr/>
          </p:nvSpPr>
          <p:spPr bwMode="auto">
            <a:xfrm>
              <a:off x="8772525" y="5851525"/>
              <a:ext cx="735013" cy="95250"/>
            </a:xfrm>
            <a:custGeom>
              <a:avLst/>
              <a:gdLst>
                <a:gd name="T0" fmla="*/ 2041 w 2042"/>
                <a:gd name="T1" fmla="*/ 131 h 263"/>
                <a:gd name="T2" fmla="*/ 2041 w 2042"/>
                <a:gd name="T3" fmla="*/ 131 h 263"/>
                <a:gd name="T4" fmla="*/ 1910 w 2042"/>
                <a:gd name="T5" fmla="*/ 262 h 263"/>
                <a:gd name="T6" fmla="*/ 116 w 2042"/>
                <a:gd name="T7" fmla="*/ 262 h 263"/>
                <a:gd name="T8" fmla="*/ 0 w 2042"/>
                <a:gd name="T9" fmla="*/ 131 h 263"/>
                <a:gd name="T10" fmla="*/ 116 w 2042"/>
                <a:gd name="T11" fmla="*/ 0 h 263"/>
                <a:gd name="T12" fmla="*/ 1910 w 2042"/>
                <a:gd name="T13" fmla="*/ 0 h 263"/>
                <a:gd name="T14" fmla="*/ 2041 w 2042"/>
                <a:gd name="T15" fmla="*/ 131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2" h="263">
                  <a:moveTo>
                    <a:pt x="2041" y="131"/>
                  </a:moveTo>
                  <a:lnTo>
                    <a:pt x="2041" y="131"/>
                  </a:lnTo>
                  <a:cubicBezTo>
                    <a:pt x="2041" y="204"/>
                    <a:pt x="1983" y="262"/>
                    <a:pt x="1910" y="262"/>
                  </a:cubicBezTo>
                  <a:cubicBezTo>
                    <a:pt x="116" y="262"/>
                    <a:pt x="116" y="262"/>
                    <a:pt x="116" y="262"/>
                  </a:cubicBezTo>
                  <a:cubicBezTo>
                    <a:pt x="58" y="262"/>
                    <a:pt x="0" y="204"/>
                    <a:pt x="0" y="131"/>
                  </a:cubicBezTo>
                  <a:cubicBezTo>
                    <a:pt x="0" y="58"/>
                    <a:pt x="58" y="0"/>
                    <a:pt x="116" y="0"/>
                  </a:cubicBezTo>
                  <a:cubicBezTo>
                    <a:pt x="1910" y="0"/>
                    <a:pt x="1910" y="0"/>
                    <a:pt x="1910" y="0"/>
                  </a:cubicBezTo>
                  <a:cubicBezTo>
                    <a:pt x="1983" y="0"/>
                    <a:pt x="2041" y="58"/>
                    <a:pt x="2041" y="131"/>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4" name="Freeform 53">
              <a:extLst>
                <a:ext uri="{FF2B5EF4-FFF2-40B4-BE49-F238E27FC236}">
                  <a16:creationId xmlns:a16="http://schemas.microsoft.com/office/drawing/2014/main" id="{4545DB79-8955-49E0-8B13-8BF42F202A27}"/>
                </a:ext>
              </a:extLst>
            </p:cNvPr>
            <p:cNvSpPr>
              <a:spLocks noChangeArrowheads="1"/>
            </p:cNvSpPr>
            <p:nvPr/>
          </p:nvSpPr>
          <p:spPr bwMode="auto">
            <a:xfrm>
              <a:off x="7256463" y="5578475"/>
              <a:ext cx="88900" cy="368300"/>
            </a:xfrm>
            <a:custGeom>
              <a:avLst/>
              <a:gdLst>
                <a:gd name="T0" fmla="*/ 117 w 249"/>
                <a:gd name="T1" fmla="*/ 0 h 1022"/>
                <a:gd name="T2" fmla="*/ 117 w 249"/>
                <a:gd name="T3" fmla="*/ 0 h 1022"/>
                <a:gd name="T4" fmla="*/ 0 w 249"/>
                <a:gd name="T5" fmla="*/ 117 h 1022"/>
                <a:gd name="T6" fmla="*/ 0 w 249"/>
                <a:gd name="T7" fmla="*/ 890 h 1022"/>
                <a:gd name="T8" fmla="*/ 117 w 249"/>
                <a:gd name="T9" fmla="*/ 1021 h 1022"/>
                <a:gd name="T10" fmla="*/ 248 w 249"/>
                <a:gd name="T11" fmla="*/ 890 h 1022"/>
                <a:gd name="T12" fmla="*/ 248 w 249"/>
                <a:gd name="T13" fmla="*/ 117 h 1022"/>
                <a:gd name="T14" fmla="*/ 117 w 249"/>
                <a:gd name="T15" fmla="*/ 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22">
                  <a:moveTo>
                    <a:pt x="117" y="0"/>
                  </a:moveTo>
                  <a:lnTo>
                    <a:pt x="117" y="0"/>
                  </a:lnTo>
                  <a:cubicBezTo>
                    <a:pt x="58" y="0"/>
                    <a:pt x="0" y="59"/>
                    <a:pt x="0" y="117"/>
                  </a:cubicBezTo>
                  <a:cubicBezTo>
                    <a:pt x="0" y="890"/>
                    <a:pt x="0" y="890"/>
                    <a:pt x="0" y="890"/>
                  </a:cubicBezTo>
                  <a:cubicBezTo>
                    <a:pt x="0" y="963"/>
                    <a:pt x="58" y="1021"/>
                    <a:pt x="117" y="1021"/>
                  </a:cubicBezTo>
                  <a:cubicBezTo>
                    <a:pt x="189" y="1021"/>
                    <a:pt x="248" y="963"/>
                    <a:pt x="248" y="890"/>
                  </a:cubicBezTo>
                  <a:cubicBezTo>
                    <a:pt x="248" y="117"/>
                    <a:pt x="248" y="117"/>
                    <a:pt x="248" y="117"/>
                  </a:cubicBezTo>
                  <a:cubicBezTo>
                    <a:pt x="248" y="59"/>
                    <a:pt x="189" y="0"/>
                    <a:pt x="117" y="0"/>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5" name="Freeform 54">
              <a:extLst>
                <a:ext uri="{FF2B5EF4-FFF2-40B4-BE49-F238E27FC236}">
                  <a16:creationId xmlns:a16="http://schemas.microsoft.com/office/drawing/2014/main" id="{E91E1090-7885-4448-8179-42655E44E8A2}"/>
                </a:ext>
              </a:extLst>
            </p:cNvPr>
            <p:cNvSpPr>
              <a:spLocks noChangeArrowheads="1"/>
            </p:cNvSpPr>
            <p:nvPr/>
          </p:nvSpPr>
          <p:spPr bwMode="auto">
            <a:xfrm>
              <a:off x="7297738" y="3459163"/>
              <a:ext cx="1522412" cy="1474787"/>
            </a:xfrm>
            <a:custGeom>
              <a:avLst/>
              <a:gdLst>
                <a:gd name="T0" fmla="*/ 0 w 4229"/>
                <a:gd name="T1" fmla="*/ 4096 h 4097"/>
                <a:gd name="T2" fmla="*/ 4228 w 4229"/>
                <a:gd name="T3" fmla="*/ 0 h 4097"/>
                <a:gd name="T4" fmla="*/ 0 w 4229"/>
                <a:gd name="T5" fmla="*/ 0 h 4097"/>
                <a:gd name="T6" fmla="*/ 0 w 4229"/>
                <a:gd name="T7" fmla="*/ 4096 h 4097"/>
              </a:gdLst>
              <a:ahLst/>
              <a:cxnLst>
                <a:cxn ang="0">
                  <a:pos x="T0" y="T1"/>
                </a:cxn>
                <a:cxn ang="0">
                  <a:pos x="T2" y="T3"/>
                </a:cxn>
                <a:cxn ang="0">
                  <a:pos x="T4" y="T5"/>
                </a:cxn>
                <a:cxn ang="0">
                  <a:pos x="T6" y="T7"/>
                </a:cxn>
              </a:cxnLst>
              <a:rect l="0" t="0" r="r" b="b"/>
              <a:pathLst>
                <a:path w="4229" h="4097">
                  <a:moveTo>
                    <a:pt x="0" y="4096"/>
                  </a:moveTo>
                  <a:lnTo>
                    <a:pt x="4228" y="0"/>
                  </a:lnTo>
                  <a:lnTo>
                    <a:pt x="0" y="0"/>
                  </a:lnTo>
                  <a:lnTo>
                    <a:pt x="0" y="4096"/>
                  </a:lnTo>
                </a:path>
              </a:pathLst>
            </a:custGeom>
            <a:solidFill>
              <a:srgbClr val="A8EBF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6" name="Freeform 55">
              <a:extLst>
                <a:ext uri="{FF2B5EF4-FFF2-40B4-BE49-F238E27FC236}">
                  <a16:creationId xmlns:a16="http://schemas.microsoft.com/office/drawing/2014/main" id="{6E3B6357-16D6-4330-8B49-01646E673BDB}"/>
                </a:ext>
              </a:extLst>
            </p:cNvPr>
            <p:cNvSpPr>
              <a:spLocks noChangeArrowheads="1"/>
            </p:cNvSpPr>
            <p:nvPr/>
          </p:nvSpPr>
          <p:spPr bwMode="auto">
            <a:xfrm>
              <a:off x="7439025" y="5578475"/>
              <a:ext cx="88900" cy="368300"/>
            </a:xfrm>
            <a:custGeom>
              <a:avLst/>
              <a:gdLst>
                <a:gd name="T0" fmla="*/ 117 w 249"/>
                <a:gd name="T1" fmla="*/ 0 h 1022"/>
                <a:gd name="T2" fmla="*/ 117 w 249"/>
                <a:gd name="T3" fmla="*/ 0 h 1022"/>
                <a:gd name="T4" fmla="*/ 0 w 249"/>
                <a:gd name="T5" fmla="*/ 117 h 1022"/>
                <a:gd name="T6" fmla="*/ 0 w 249"/>
                <a:gd name="T7" fmla="*/ 890 h 1022"/>
                <a:gd name="T8" fmla="*/ 117 w 249"/>
                <a:gd name="T9" fmla="*/ 1021 h 1022"/>
                <a:gd name="T10" fmla="*/ 248 w 249"/>
                <a:gd name="T11" fmla="*/ 890 h 1022"/>
                <a:gd name="T12" fmla="*/ 248 w 249"/>
                <a:gd name="T13" fmla="*/ 117 h 1022"/>
                <a:gd name="T14" fmla="*/ 117 w 249"/>
                <a:gd name="T15" fmla="*/ 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22">
                  <a:moveTo>
                    <a:pt x="117" y="0"/>
                  </a:moveTo>
                  <a:lnTo>
                    <a:pt x="117" y="0"/>
                  </a:lnTo>
                  <a:cubicBezTo>
                    <a:pt x="58" y="0"/>
                    <a:pt x="0" y="59"/>
                    <a:pt x="0" y="117"/>
                  </a:cubicBezTo>
                  <a:cubicBezTo>
                    <a:pt x="0" y="890"/>
                    <a:pt x="0" y="890"/>
                    <a:pt x="0" y="890"/>
                  </a:cubicBezTo>
                  <a:cubicBezTo>
                    <a:pt x="0" y="963"/>
                    <a:pt x="58" y="1021"/>
                    <a:pt x="117" y="1021"/>
                  </a:cubicBezTo>
                  <a:cubicBezTo>
                    <a:pt x="190" y="1021"/>
                    <a:pt x="248" y="963"/>
                    <a:pt x="248" y="890"/>
                  </a:cubicBezTo>
                  <a:cubicBezTo>
                    <a:pt x="248" y="117"/>
                    <a:pt x="248" y="117"/>
                    <a:pt x="248" y="117"/>
                  </a:cubicBezTo>
                  <a:cubicBezTo>
                    <a:pt x="248" y="59"/>
                    <a:pt x="190" y="0"/>
                    <a:pt x="117" y="0"/>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61" name="Group 60">
            <a:extLst>
              <a:ext uri="{FF2B5EF4-FFF2-40B4-BE49-F238E27FC236}">
                <a16:creationId xmlns:a16="http://schemas.microsoft.com/office/drawing/2014/main" id="{BA028352-E961-4DCF-8ECE-D11F9857D017}"/>
              </a:ext>
            </a:extLst>
          </p:cNvPr>
          <p:cNvGrpSpPr/>
          <p:nvPr/>
        </p:nvGrpSpPr>
        <p:grpSpPr>
          <a:xfrm>
            <a:off x="2711420" y="3342125"/>
            <a:ext cx="1400538" cy="1260031"/>
            <a:chOff x="4891413" y="1913949"/>
            <a:chExt cx="1846838" cy="1846839"/>
          </a:xfrm>
        </p:grpSpPr>
        <p:sp>
          <p:nvSpPr>
            <p:cNvPr id="62" name="Freeform 344">
              <a:extLst>
                <a:ext uri="{FF2B5EF4-FFF2-40B4-BE49-F238E27FC236}">
                  <a16:creationId xmlns:a16="http://schemas.microsoft.com/office/drawing/2014/main" id="{3A91AA0A-0802-4C26-B7FE-CD86338B0488}"/>
                </a:ext>
              </a:extLst>
            </p:cNvPr>
            <p:cNvSpPr>
              <a:spLocks noChangeArrowheads="1"/>
            </p:cNvSpPr>
            <p:nvPr/>
          </p:nvSpPr>
          <p:spPr bwMode="auto">
            <a:xfrm>
              <a:off x="4891413" y="1913949"/>
              <a:ext cx="1846838" cy="1846839"/>
            </a:xfrm>
            <a:custGeom>
              <a:avLst/>
              <a:gdLst>
                <a:gd name="T0" fmla="*/ 3839 w 3840"/>
                <a:gd name="T1" fmla="*/ 1906 h 3840"/>
                <a:gd name="T2" fmla="*/ 3839 w 3840"/>
                <a:gd name="T3" fmla="*/ 1906 h 3840"/>
                <a:gd name="T4" fmla="*/ 1906 w 3840"/>
                <a:gd name="T5" fmla="*/ 3839 h 3840"/>
                <a:gd name="T6" fmla="*/ 0 w 3840"/>
                <a:gd name="T7" fmla="*/ 1906 h 3840"/>
                <a:gd name="T8" fmla="*/ 1906 w 3840"/>
                <a:gd name="T9" fmla="*/ 0 h 3840"/>
                <a:gd name="T10" fmla="*/ 3839 w 3840"/>
                <a:gd name="T11" fmla="*/ 1906 h 3840"/>
              </a:gdLst>
              <a:ahLst/>
              <a:cxnLst>
                <a:cxn ang="0">
                  <a:pos x="T0" y="T1"/>
                </a:cxn>
                <a:cxn ang="0">
                  <a:pos x="T2" y="T3"/>
                </a:cxn>
                <a:cxn ang="0">
                  <a:pos x="T4" y="T5"/>
                </a:cxn>
                <a:cxn ang="0">
                  <a:pos x="T6" y="T7"/>
                </a:cxn>
                <a:cxn ang="0">
                  <a:pos x="T8" y="T9"/>
                </a:cxn>
                <a:cxn ang="0">
                  <a:pos x="T10" y="T11"/>
                </a:cxn>
              </a:cxnLst>
              <a:rect l="0" t="0" r="r" b="b"/>
              <a:pathLst>
                <a:path w="3840" h="3840">
                  <a:moveTo>
                    <a:pt x="3839" y="1906"/>
                  </a:moveTo>
                  <a:lnTo>
                    <a:pt x="3839" y="1906"/>
                  </a:lnTo>
                  <a:cubicBezTo>
                    <a:pt x="3839" y="2978"/>
                    <a:pt x="2978" y="3839"/>
                    <a:pt x="1906" y="3839"/>
                  </a:cubicBezTo>
                  <a:cubicBezTo>
                    <a:pt x="861" y="3839"/>
                    <a:pt x="0" y="2978"/>
                    <a:pt x="0" y="1906"/>
                  </a:cubicBezTo>
                  <a:cubicBezTo>
                    <a:pt x="0" y="862"/>
                    <a:pt x="861" y="0"/>
                    <a:pt x="1906" y="0"/>
                  </a:cubicBezTo>
                  <a:cubicBezTo>
                    <a:pt x="2978" y="0"/>
                    <a:pt x="3839" y="862"/>
                    <a:pt x="3839" y="1906"/>
                  </a:cubicBezTo>
                </a:path>
              </a:pathLst>
            </a:custGeom>
            <a:solidFill>
              <a:srgbClr val="39B04A"/>
            </a:solidFill>
            <a:ln>
              <a:noFill/>
            </a:ln>
            <a:effectLst/>
          </p:spPr>
          <p:txBody>
            <a:bodyPr wrap="none" anchor="ctr"/>
            <a:lstStyle/>
            <a:p>
              <a:pPr>
                <a:defRPr/>
              </a:pPr>
              <a:endParaRPr lang="en-US" kern="0" dirty="0">
                <a:solidFill>
                  <a:prstClr val="black"/>
                </a:solidFill>
              </a:endParaRPr>
            </a:p>
          </p:txBody>
        </p:sp>
        <p:grpSp>
          <p:nvGrpSpPr>
            <p:cNvPr id="63" name="Group 62">
              <a:extLst>
                <a:ext uri="{FF2B5EF4-FFF2-40B4-BE49-F238E27FC236}">
                  <a16:creationId xmlns:a16="http://schemas.microsoft.com/office/drawing/2014/main" id="{38CBE2DB-5776-4FF5-A3E1-E3D63B08A8D6}"/>
                </a:ext>
              </a:extLst>
            </p:cNvPr>
            <p:cNvGrpSpPr/>
            <p:nvPr/>
          </p:nvGrpSpPr>
          <p:grpSpPr>
            <a:xfrm>
              <a:off x="5280582" y="2330373"/>
              <a:ext cx="1123134" cy="991395"/>
              <a:chOff x="8821738" y="1993900"/>
              <a:chExt cx="798512" cy="704850"/>
            </a:xfrm>
          </p:grpSpPr>
          <p:sp>
            <p:nvSpPr>
              <p:cNvPr id="70" name="Freeform 345">
                <a:extLst>
                  <a:ext uri="{FF2B5EF4-FFF2-40B4-BE49-F238E27FC236}">
                    <a16:creationId xmlns:a16="http://schemas.microsoft.com/office/drawing/2014/main" id="{EAFCF091-E431-43AA-B11D-A70DDB23B026}"/>
                  </a:ext>
                </a:extLst>
              </p:cNvPr>
              <p:cNvSpPr>
                <a:spLocks noChangeArrowheads="1"/>
              </p:cNvSpPr>
              <p:nvPr/>
            </p:nvSpPr>
            <p:spPr bwMode="auto">
              <a:xfrm>
                <a:off x="8821738" y="1993900"/>
                <a:ext cx="798512" cy="704850"/>
              </a:xfrm>
              <a:custGeom>
                <a:avLst/>
                <a:gdLst>
                  <a:gd name="T0" fmla="*/ 2089 w 2220"/>
                  <a:gd name="T1" fmla="*/ 130 h 1960"/>
                  <a:gd name="T2" fmla="*/ 2089 w 2220"/>
                  <a:gd name="T3" fmla="*/ 130 h 1960"/>
                  <a:gd name="T4" fmla="*/ 1149 w 2220"/>
                  <a:gd name="T5" fmla="*/ 130 h 1960"/>
                  <a:gd name="T6" fmla="*/ 1096 w 2220"/>
                  <a:gd name="T7" fmla="*/ 105 h 1960"/>
                  <a:gd name="T8" fmla="*/ 992 w 2220"/>
                  <a:gd name="T9" fmla="*/ 26 h 1960"/>
                  <a:gd name="T10" fmla="*/ 940 w 2220"/>
                  <a:gd name="T11" fmla="*/ 0 h 1960"/>
                  <a:gd name="T12" fmla="*/ 130 w 2220"/>
                  <a:gd name="T13" fmla="*/ 0 h 1960"/>
                  <a:gd name="T14" fmla="*/ 0 w 2220"/>
                  <a:gd name="T15" fmla="*/ 130 h 1960"/>
                  <a:gd name="T16" fmla="*/ 0 w 2220"/>
                  <a:gd name="T17" fmla="*/ 1959 h 1960"/>
                  <a:gd name="T18" fmla="*/ 1932 w 2220"/>
                  <a:gd name="T19" fmla="*/ 1959 h 1960"/>
                  <a:gd name="T20" fmla="*/ 2219 w 2220"/>
                  <a:gd name="T21" fmla="*/ 1672 h 1960"/>
                  <a:gd name="T22" fmla="*/ 2219 w 2220"/>
                  <a:gd name="T23" fmla="*/ 288 h 1960"/>
                  <a:gd name="T24" fmla="*/ 2089 w 2220"/>
                  <a:gd name="T25" fmla="*/ 288 h 1960"/>
                  <a:gd name="T26" fmla="*/ 2089 w 2220"/>
                  <a:gd name="T27" fmla="*/ 13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960">
                    <a:moveTo>
                      <a:pt x="2089" y="130"/>
                    </a:moveTo>
                    <a:lnTo>
                      <a:pt x="2089" y="130"/>
                    </a:lnTo>
                    <a:cubicBezTo>
                      <a:pt x="1149" y="130"/>
                      <a:pt x="1149" y="130"/>
                      <a:pt x="1149" y="130"/>
                    </a:cubicBezTo>
                    <a:cubicBezTo>
                      <a:pt x="1123" y="130"/>
                      <a:pt x="1096" y="130"/>
                      <a:pt x="1096" y="105"/>
                    </a:cubicBezTo>
                    <a:cubicBezTo>
                      <a:pt x="992" y="26"/>
                      <a:pt x="992" y="26"/>
                      <a:pt x="992" y="26"/>
                    </a:cubicBezTo>
                    <a:cubicBezTo>
                      <a:pt x="966" y="0"/>
                      <a:pt x="966" y="0"/>
                      <a:pt x="940" y="0"/>
                    </a:cubicBezTo>
                    <a:cubicBezTo>
                      <a:pt x="130" y="0"/>
                      <a:pt x="130" y="0"/>
                      <a:pt x="130" y="0"/>
                    </a:cubicBezTo>
                    <a:cubicBezTo>
                      <a:pt x="51" y="0"/>
                      <a:pt x="0" y="53"/>
                      <a:pt x="0" y="130"/>
                    </a:cubicBezTo>
                    <a:cubicBezTo>
                      <a:pt x="0" y="1959"/>
                      <a:pt x="0" y="1959"/>
                      <a:pt x="0" y="1959"/>
                    </a:cubicBezTo>
                    <a:cubicBezTo>
                      <a:pt x="1932" y="1959"/>
                      <a:pt x="1932" y="1959"/>
                      <a:pt x="1932" y="1959"/>
                    </a:cubicBezTo>
                    <a:cubicBezTo>
                      <a:pt x="2089" y="1959"/>
                      <a:pt x="2219" y="1829"/>
                      <a:pt x="2219" y="1672"/>
                    </a:cubicBezTo>
                    <a:cubicBezTo>
                      <a:pt x="2219" y="288"/>
                      <a:pt x="2219" y="288"/>
                      <a:pt x="2219" y="288"/>
                    </a:cubicBezTo>
                    <a:cubicBezTo>
                      <a:pt x="2089" y="288"/>
                      <a:pt x="2089" y="288"/>
                      <a:pt x="2089" y="288"/>
                    </a:cubicBezTo>
                    <a:lnTo>
                      <a:pt x="2089" y="130"/>
                    </a:lnTo>
                  </a:path>
                </a:pathLst>
              </a:custGeom>
              <a:solidFill>
                <a:srgbClr val="FACC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71" name="Freeform 346">
                <a:extLst>
                  <a:ext uri="{FF2B5EF4-FFF2-40B4-BE49-F238E27FC236}">
                    <a16:creationId xmlns:a16="http://schemas.microsoft.com/office/drawing/2014/main" id="{F4F2F6E2-3A2A-4A86-9280-C44F1D6BBC41}"/>
                  </a:ext>
                </a:extLst>
              </p:cNvPr>
              <p:cNvSpPr>
                <a:spLocks noChangeArrowheads="1"/>
              </p:cNvSpPr>
              <p:nvPr/>
            </p:nvSpPr>
            <p:spPr bwMode="auto">
              <a:xfrm>
                <a:off x="8821738" y="2097088"/>
                <a:ext cx="798512" cy="601662"/>
              </a:xfrm>
              <a:custGeom>
                <a:avLst/>
                <a:gdLst>
                  <a:gd name="T0" fmla="*/ 2219 w 2220"/>
                  <a:gd name="T1" fmla="*/ 0 h 1672"/>
                  <a:gd name="T2" fmla="*/ 2219 w 2220"/>
                  <a:gd name="T3" fmla="*/ 0 h 1672"/>
                  <a:gd name="T4" fmla="*/ 1018 w 2220"/>
                  <a:gd name="T5" fmla="*/ 0 h 1672"/>
                  <a:gd name="T6" fmla="*/ 940 w 2220"/>
                  <a:gd name="T7" fmla="*/ 26 h 1672"/>
                  <a:gd name="T8" fmla="*/ 861 w 2220"/>
                  <a:gd name="T9" fmla="*/ 234 h 1672"/>
                  <a:gd name="T10" fmla="*/ 783 w 2220"/>
                  <a:gd name="T11" fmla="*/ 260 h 1672"/>
                  <a:gd name="T12" fmla="*/ 130 w 2220"/>
                  <a:gd name="T13" fmla="*/ 260 h 1672"/>
                  <a:gd name="T14" fmla="*/ 0 w 2220"/>
                  <a:gd name="T15" fmla="*/ 417 h 1672"/>
                  <a:gd name="T16" fmla="*/ 0 w 2220"/>
                  <a:gd name="T17" fmla="*/ 1671 h 1672"/>
                  <a:gd name="T18" fmla="*/ 1932 w 2220"/>
                  <a:gd name="T19" fmla="*/ 1671 h 1672"/>
                  <a:gd name="T20" fmla="*/ 2219 w 2220"/>
                  <a:gd name="T21" fmla="*/ 1384 h 1672"/>
                  <a:gd name="T22" fmla="*/ 2219 w 2220"/>
                  <a:gd name="T23" fmla="*/ 0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0" h="1672">
                    <a:moveTo>
                      <a:pt x="2219" y="0"/>
                    </a:moveTo>
                    <a:lnTo>
                      <a:pt x="2219" y="0"/>
                    </a:lnTo>
                    <a:cubicBezTo>
                      <a:pt x="1018" y="0"/>
                      <a:pt x="1018" y="0"/>
                      <a:pt x="1018" y="0"/>
                    </a:cubicBezTo>
                    <a:cubicBezTo>
                      <a:pt x="992" y="0"/>
                      <a:pt x="966" y="0"/>
                      <a:pt x="940" y="26"/>
                    </a:cubicBezTo>
                    <a:cubicBezTo>
                      <a:pt x="861" y="234"/>
                      <a:pt x="861" y="234"/>
                      <a:pt x="861" y="234"/>
                    </a:cubicBezTo>
                    <a:cubicBezTo>
                      <a:pt x="835" y="260"/>
                      <a:pt x="809" y="260"/>
                      <a:pt x="783" y="260"/>
                    </a:cubicBezTo>
                    <a:cubicBezTo>
                      <a:pt x="130" y="260"/>
                      <a:pt x="130" y="260"/>
                      <a:pt x="130" y="260"/>
                    </a:cubicBezTo>
                    <a:cubicBezTo>
                      <a:pt x="51" y="260"/>
                      <a:pt x="0" y="339"/>
                      <a:pt x="0" y="417"/>
                    </a:cubicBezTo>
                    <a:cubicBezTo>
                      <a:pt x="0" y="1671"/>
                      <a:pt x="0" y="1671"/>
                      <a:pt x="0" y="1671"/>
                    </a:cubicBezTo>
                    <a:cubicBezTo>
                      <a:pt x="1932" y="1671"/>
                      <a:pt x="1932" y="1671"/>
                      <a:pt x="1932" y="1671"/>
                    </a:cubicBezTo>
                    <a:cubicBezTo>
                      <a:pt x="2089" y="1671"/>
                      <a:pt x="2219" y="1541"/>
                      <a:pt x="2219" y="1384"/>
                    </a:cubicBezTo>
                    <a:lnTo>
                      <a:pt x="2219" y="0"/>
                    </a:lnTo>
                  </a:path>
                </a:pathLst>
              </a:custGeom>
              <a:solidFill>
                <a:srgbClr val="FAEC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64" name="Group 63">
              <a:extLst>
                <a:ext uri="{FF2B5EF4-FFF2-40B4-BE49-F238E27FC236}">
                  <a16:creationId xmlns:a16="http://schemas.microsoft.com/office/drawing/2014/main" id="{3EED3F63-4E5F-4466-95A5-4D8A323052E8}"/>
                </a:ext>
              </a:extLst>
            </p:cNvPr>
            <p:cNvGrpSpPr/>
            <p:nvPr/>
          </p:nvGrpSpPr>
          <p:grpSpPr>
            <a:xfrm>
              <a:off x="5441190" y="2534440"/>
              <a:ext cx="723878" cy="966022"/>
              <a:chOff x="7165975" y="1955800"/>
              <a:chExt cx="450850" cy="601663"/>
            </a:xfrm>
          </p:grpSpPr>
          <p:sp>
            <p:nvSpPr>
              <p:cNvPr id="65" name="Freeform 353">
                <a:extLst>
                  <a:ext uri="{FF2B5EF4-FFF2-40B4-BE49-F238E27FC236}">
                    <a16:creationId xmlns:a16="http://schemas.microsoft.com/office/drawing/2014/main" id="{7D017D9E-411D-495F-90AF-D213E8186155}"/>
                  </a:ext>
                </a:extLst>
              </p:cNvPr>
              <p:cNvSpPr>
                <a:spLocks noChangeArrowheads="1"/>
              </p:cNvSpPr>
              <p:nvPr/>
            </p:nvSpPr>
            <p:spPr bwMode="auto">
              <a:xfrm>
                <a:off x="7165975" y="1955800"/>
                <a:ext cx="450850" cy="601663"/>
              </a:xfrm>
              <a:custGeom>
                <a:avLst/>
                <a:gdLst>
                  <a:gd name="T0" fmla="*/ 0 w 1254"/>
                  <a:gd name="T1" fmla="*/ 104 h 1672"/>
                  <a:gd name="T2" fmla="*/ 0 w 1254"/>
                  <a:gd name="T3" fmla="*/ 104 h 1672"/>
                  <a:gd name="T4" fmla="*/ 104 w 1254"/>
                  <a:gd name="T5" fmla="*/ 0 h 1672"/>
                  <a:gd name="T6" fmla="*/ 836 w 1254"/>
                  <a:gd name="T7" fmla="*/ 0 h 1672"/>
                  <a:gd name="T8" fmla="*/ 1253 w 1254"/>
                  <a:gd name="T9" fmla="*/ 339 h 1672"/>
                  <a:gd name="T10" fmla="*/ 1253 w 1254"/>
                  <a:gd name="T11" fmla="*/ 1567 h 1672"/>
                  <a:gd name="T12" fmla="*/ 1175 w 1254"/>
                  <a:gd name="T13" fmla="*/ 1671 h 1672"/>
                  <a:gd name="T14" fmla="*/ 104 w 1254"/>
                  <a:gd name="T15" fmla="*/ 1671 h 1672"/>
                  <a:gd name="T16" fmla="*/ 0 w 1254"/>
                  <a:gd name="T17" fmla="*/ 1567 h 1672"/>
                  <a:gd name="T18" fmla="*/ 0 w 1254"/>
                  <a:gd name="T19" fmla="*/ 10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672">
                    <a:moveTo>
                      <a:pt x="0" y="104"/>
                    </a:moveTo>
                    <a:lnTo>
                      <a:pt x="0" y="104"/>
                    </a:lnTo>
                    <a:cubicBezTo>
                      <a:pt x="0" y="52"/>
                      <a:pt x="52" y="0"/>
                      <a:pt x="104" y="0"/>
                    </a:cubicBezTo>
                    <a:cubicBezTo>
                      <a:pt x="836" y="0"/>
                      <a:pt x="836" y="0"/>
                      <a:pt x="836" y="0"/>
                    </a:cubicBezTo>
                    <a:cubicBezTo>
                      <a:pt x="1253" y="339"/>
                      <a:pt x="1253" y="339"/>
                      <a:pt x="1253" y="339"/>
                    </a:cubicBezTo>
                    <a:cubicBezTo>
                      <a:pt x="1253" y="1567"/>
                      <a:pt x="1253" y="1567"/>
                      <a:pt x="1253" y="1567"/>
                    </a:cubicBezTo>
                    <a:cubicBezTo>
                      <a:pt x="1253" y="1619"/>
                      <a:pt x="1228" y="1671"/>
                      <a:pt x="1175" y="1671"/>
                    </a:cubicBezTo>
                    <a:cubicBezTo>
                      <a:pt x="104" y="1671"/>
                      <a:pt x="104" y="1671"/>
                      <a:pt x="104" y="1671"/>
                    </a:cubicBezTo>
                    <a:cubicBezTo>
                      <a:pt x="52" y="1671"/>
                      <a:pt x="0" y="1619"/>
                      <a:pt x="0" y="1567"/>
                    </a:cubicBezTo>
                    <a:lnTo>
                      <a:pt x="0" y="10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6" name="Freeform 355">
                <a:extLst>
                  <a:ext uri="{FF2B5EF4-FFF2-40B4-BE49-F238E27FC236}">
                    <a16:creationId xmlns:a16="http://schemas.microsoft.com/office/drawing/2014/main" id="{2401070E-59FC-4F2A-ABBF-FB5D93C05A2F}"/>
                  </a:ext>
                </a:extLst>
              </p:cNvPr>
              <p:cNvSpPr>
                <a:spLocks noChangeArrowheads="1"/>
              </p:cNvSpPr>
              <p:nvPr/>
            </p:nvSpPr>
            <p:spPr bwMode="auto">
              <a:xfrm>
                <a:off x="7259638" y="2106613"/>
                <a:ext cx="131762" cy="19050"/>
              </a:xfrm>
              <a:custGeom>
                <a:avLst/>
                <a:gdLst>
                  <a:gd name="T0" fmla="*/ 366 w 367"/>
                  <a:gd name="T1" fmla="*/ 25 h 53"/>
                  <a:gd name="T2" fmla="*/ 366 w 367"/>
                  <a:gd name="T3" fmla="*/ 25 h 53"/>
                  <a:gd name="T4" fmla="*/ 340 w 367"/>
                  <a:gd name="T5" fmla="*/ 52 h 53"/>
                  <a:gd name="T6" fmla="*/ 26 w 367"/>
                  <a:gd name="T7" fmla="*/ 52 h 53"/>
                  <a:gd name="T8" fmla="*/ 0 w 367"/>
                  <a:gd name="T9" fmla="*/ 25 h 53"/>
                  <a:gd name="T10" fmla="*/ 26 w 367"/>
                  <a:gd name="T11" fmla="*/ 0 h 53"/>
                  <a:gd name="T12" fmla="*/ 340 w 367"/>
                  <a:gd name="T13" fmla="*/ 0 h 53"/>
                  <a:gd name="T14" fmla="*/ 366 w 367"/>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7" h="53">
                    <a:moveTo>
                      <a:pt x="366" y="25"/>
                    </a:moveTo>
                    <a:lnTo>
                      <a:pt x="366" y="25"/>
                    </a:lnTo>
                    <a:cubicBezTo>
                      <a:pt x="366" y="52"/>
                      <a:pt x="366" y="52"/>
                      <a:pt x="340" y="52"/>
                    </a:cubicBezTo>
                    <a:cubicBezTo>
                      <a:pt x="26" y="52"/>
                      <a:pt x="26" y="52"/>
                      <a:pt x="26" y="52"/>
                    </a:cubicBezTo>
                    <a:cubicBezTo>
                      <a:pt x="0" y="52"/>
                      <a:pt x="0" y="52"/>
                      <a:pt x="0" y="25"/>
                    </a:cubicBezTo>
                    <a:cubicBezTo>
                      <a:pt x="0" y="0"/>
                      <a:pt x="0" y="0"/>
                      <a:pt x="26" y="0"/>
                    </a:cubicBezTo>
                    <a:cubicBezTo>
                      <a:pt x="340" y="0"/>
                      <a:pt x="340" y="0"/>
                      <a:pt x="340" y="0"/>
                    </a:cubicBezTo>
                    <a:cubicBezTo>
                      <a:pt x="366" y="0"/>
                      <a:pt x="366" y="0"/>
                      <a:pt x="366" y="25"/>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7" name="Freeform 356">
                <a:extLst>
                  <a:ext uri="{FF2B5EF4-FFF2-40B4-BE49-F238E27FC236}">
                    <a16:creationId xmlns:a16="http://schemas.microsoft.com/office/drawing/2014/main" id="{FE5AE3B2-CA65-43D9-A2C5-11491CAC416A}"/>
                  </a:ext>
                </a:extLst>
              </p:cNvPr>
              <p:cNvSpPr>
                <a:spLocks noChangeArrowheads="1"/>
              </p:cNvSpPr>
              <p:nvPr/>
            </p:nvSpPr>
            <p:spPr bwMode="auto">
              <a:xfrm>
                <a:off x="7259638" y="2200275"/>
                <a:ext cx="282575" cy="28575"/>
              </a:xfrm>
              <a:custGeom>
                <a:avLst/>
                <a:gdLst>
                  <a:gd name="T0" fmla="*/ 784 w 785"/>
                  <a:gd name="T1" fmla="*/ 52 h 79"/>
                  <a:gd name="T2" fmla="*/ 784 w 785"/>
                  <a:gd name="T3" fmla="*/ 52 h 79"/>
                  <a:gd name="T4" fmla="*/ 758 w 785"/>
                  <a:gd name="T5" fmla="*/ 78 h 79"/>
                  <a:gd name="T6" fmla="*/ 26 w 785"/>
                  <a:gd name="T7" fmla="*/ 78 h 79"/>
                  <a:gd name="T8" fmla="*/ 0 w 785"/>
                  <a:gd name="T9" fmla="*/ 52 h 79"/>
                  <a:gd name="T10" fmla="*/ 26 w 785"/>
                  <a:gd name="T11" fmla="*/ 0 h 79"/>
                  <a:gd name="T12" fmla="*/ 758 w 785"/>
                  <a:gd name="T13" fmla="*/ 0 h 79"/>
                  <a:gd name="T14" fmla="*/ 784 w 785"/>
                  <a:gd name="T15" fmla="*/ 52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52"/>
                    </a:moveTo>
                    <a:lnTo>
                      <a:pt x="784" y="52"/>
                    </a:lnTo>
                    <a:cubicBezTo>
                      <a:pt x="784" y="78"/>
                      <a:pt x="784" y="78"/>
                      <a:pt x="758" y="78"/>
                    </a:cubicBezTo>
                    <a:cubicBezTo>
                      <a:pt x="26" y="78"/>
                      <a:pt x="26" y="78"/>
                      <a:pt x="26" y="78"/>
                    </a:cubicBezTo>
                    <a:cubicBezTo>
                      <a:pt x="0" y="78"/>
                      <a:pt x="0" y="78"/>
                      <a:pt x="0" y="52"/>
                    </a:cubicBezTo>
                    <a:cubicBezTo>
                      <a:pt x="0" y="26"/>
                      <a:pt x="0" y="0"/>
                      <a:pt x="26" y="0"/>
                    </a:cubicBezTo>
                    <a:cubicBezTo>
                      <a:pt x="758" y="0"/>
                      <a:pt x="758" y="0"/>
                      <a:pt x="758" y="0"/>
                    </a:cubicBezTo>
                    <a:cubicBezTo>
                      <a:pt x="784" y="0"/>
                      <a:pt x="784" y="26"/>
                      <a:pt x="784" y="52"/>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8" name="Freeform 357">
                <a:extLst>
                  <a:ext uri="{FF2B5EF4-FFF2-40B4-BE49-F238E27FC236}">
                    <a16:creationId xmlns:a16="http://schemas.microsoft.com/office/drawing/2014/main" id="{A6808561-DE98-4E27-9B4A-0F5A72035494}"/>
                  </a:ext>
                </a:extLst>
              </p:cNvPr>
              <p:cNvSpPr>
                <a:spLocks noChangeArrowheads="1"/>
              </p:cNvSpPr>
              <p:nvPr/>
            </p:nvSpPr>
            <p:spPr bwMode="auto">
              <a:xfrm>
                <a:off x="7259638" y="2303463"/>
                <a:ext cx="282575" cy="28575"/>
              </a:xfrm>
              <a:custGeom>
                <a:avLst/>
                <a:gdLst>
                  <a:gd name="T0" fmla="*/ 784 w 785"/>
                  <a:gd name="T1" fmla="*/ 27 h 79"/>
                  <a:gd name="T2" fmla="*/ 784 w 785"/>
                  <a:gd name="T3" fmla="*/ 27 h 79"/>
                  <a:gd name="T4" fmla="*/ 758 w 785"/>
                  <a:gd name="T5" fmla="*/ 78 h 79"/>
                  <a:gd name="T6" fmla="*/ 26 w 785"/>
                  <a:gd name="T7" fmla="*/ 78 h 79"/>
                  <a:gd name="T8" fmla="*/ 0 w 785"/>
                  <a:gd name="T9" fmla="*/ 27 h 79"/>
                  <a:gd name="T10" fmla="*/ 26 w 785"/>
                  <a:gd name="T11" fmla="*/ 0 h 79"/>
                  <a:gd name="T12" fmla="*/ 758 w 785"/>
                  <a:gd name="T13" fmla="*/ 0 h 79"/>
                  <a:gd name="T14" fmla="*/ 784 w 785"/>
                  <a:gd name="T15" fmla="*/ 27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27"/>
                    </a:moveTo>
                    <a:lnTo>
                      <a:pt x="784" y="27"/>
                    </a:lnTo>
                    <a:cubicBezTo>
                      <a:pt x="784" y="52"/>
                      <a:pt x="784" y="78"/>
                      <a:pt x="758" y="78"/>
                    </a:cubicBezTo>
                    <a:cubicBezTo>
                      <a:pt x="26" y="78"/>
                      <a:pt x="26" y="78"/>
                      <a:pt x="26" y="78"/>
                    </a:cubicBezTo>
                    <a:cubicBezTo>
                      <a:pt x="0" y="78"/>
                      <a:pt x="0" y="52"/>
                      <a:pt x="0" y="27"/>
                    </a:cubicBezTo>
                    <a:cubicBezTo>
                      <a:pt x="0" y="27"/>
                      <a:pt x="0" y="0"/>
                      <a:pt x="26" y="0"/>
                    </a:cubicBezTo>
                    <a:cubicBezTo>
                      <a:pt x="758" y="0"/>
                      <a:pt x="758" y="0"/>
                      <a:pt x="758" y="0"/>
                    </a:cubicBezTo>
                    <a:cubicBezTo>
                      <a:pt x="784" y="0"/>
                      <a:pt x="784" y="27"/>
                      <a:pt x="784" y="27"/>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9" name="Freeform 358">
                <a:extLst>
                  <a:ext uri="{FF2B5EF4-FFF2-40B4-BE49-F238E27FC236}">
                    <a16:creationId xmlns:a16="http://schemas.microsoft.com/office/drawing/2014/main" id="{17D4CDC5-1778-449A-9490-9ACB52509511}"/>
                  </a:ext>
                </a:extLst>
              </p:cNvPr>
              <p:cNvSpPr>
                <a:spLocks noChangeArrowheads="1"/>
              </p:cNvSpPr>
              <p:nvPr/>
            </p:nvSpPr>
            <p:spPr bwMode="auto">
              <a:xfrm>
                <a:off x="7259638" y="2406650"/>
                <a:ext cx="282575" cy="19050"/>
              </a:xfrm>
              <a:custGeom>
                <a:avLst/>
                <a:gdLst>
                  <a:gd name="T0" fmla="*/ 784 w 785"/>
                  <a:gd name="T1" fmla="*/ 26 h 54"/>
                  <a:gd name="T2" fmla="*/ 784 w 785"/>
                  <a:gd name="T3" fmla="*/ 26 h 54"/>
                  <a:gd name="T4" fmla="*/ 758 w 785"/>
                  <a:gd name="T5" fmla="*/ 53 h 54"/>
                  <a:gd name="T6" fmla="*/ 26 w 785"/>
                  <a:gd name="T7" fmla="*/ 53 h 54"/>
                  <a:gd name="T8" fmla="*/ 0 w 785"/>
                  <a:gd name="T9" fmla="*/ 26 h 54"/>
                  <a:gd name="T10" fmla="*/ 26 w 785"/>
                  <a:gd name="T11" fmla="*/ 0 h 54"/>
                  <a:gd name="T12" fmla="*/ 758 w 785"/>
                  <a:gd name="T13" fmla="*/ 0 h 54"/>
                  <a:gd name="T14" fmla="*/ 784 w 785"/>
                  <a:gd name="T15" fmla="*/ 26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54">
                    <a:moveTo>
                      <a:pt x="784" y="26"/>
                    </a:moveTo>
                    <a:lnTo>
                      <a:pt x="784" y="26"/>
                    </a:lnTo>
                    <a:cubicBezTo>
                      <a:pt x="784" y="53"/>
                      <a:pt x="784" y="53"/>
                      <a:pt x="758" y="53"/>
                    </a:cubicBezTo>
                    <a:cubicBezTo>
                      <a:pt x="26" y="53"/>
                      <a:pt x="26" y="53"/>
                      <a:pt x="26" y="53"/>
                    </a:cubicBezTo>
                    <a:cubicBezTo>
                      <a:pt x="0" y="53"/>
                      <a:pt x="0" y="53"/>
                      <a:pt x="0" y="26"/>
                    </a:cubicBezTo>
                    <a:cubicBezTo>
                      <a:pt x="0" y="0"/>
                      <a:pt x="0" y="0"/>
                      <a:pt x="26" y="0"/>
                    </a:cubicBezTo>
                    <a:cubicBezTo>
                      <a:pt x="758" y="0"/>
                      <a:pt x="758" y="0"/>
                      <a:pt x="758" y="0"/>
                    </a:cubicBezTo>
                    <a:cubicBezTo>
                      <a:pt x="784" y="0"/>
                      <a:pt x="784" y="0"/>
                      <a:pt x="784" y="26"/>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grpSp>
        <p:nvGrpSpPr>
          <p:cNvPr id="73" name="Group 72">
            <a:extLst>
              <a:ext uri="{FF2B5EF4-FFF2-40B4-BE49-F238E27FC236}">
                <a16:creationId xmlns:a16="http://schemas.microsoft.com/office/drawing/2014/main" id="{F922B024-873C-4AB3-B703-F76BA71FF1B8}"/>
              </a:ext>
            </a:extLst>
          </p:cNvPr>
          <p:cNvGrpSpPr/>
          <p:nvPr/>
        </p:nvGrpSpPr>
        <p:grpSpPr>
          <a:xfrm>
            <a:off x="9311428" y="4271124"/>
            <a:ext cx="1135282" cy="1104000"/>
            <a:chOff x="5804265" y="640889"/>
            <a:chExt cx="1382712" cy="1344612"/>
          </a:xfrm>
        </p:grpSpPr>
        <p:sp>
          <p:nvSpPr>
            <p:cNvPr id="74" name="Freeform 415">
              <a:extLst>
                <a:ext uri="{FF2B5EF4-FFF2-40B4-BE49-F238E27FC236}">
                  <a16:creationId xmlns:a16="http://schemas.microsoft.com/office/drawing/2014/main" id="{E0ED0A4B-FB44-4DB4-97CF-BC54D4125ECA}"/>
                </a:ext>
              </a:extLst>
            </p:cNvPr>
            <p:cNvSpPr>
              <a:spLocks noChangeArrowheads="1"/>
            </p:cNvSpPr>
            <p:nvPr/>
          </p:nvSpPr>
          <p:spPr bwMode="auto">
            <a:xfrm>
              <a:off x="5804265" y="640889"/>
              <a:ext cx="1382712" cy="1344612"/>
            </a:xfrm>
            <a:custGeom>
              <a:avLst/>
              <a:gdLst>
                <a:gd name="T0" fmla="*/ 3840 w 3841"/>
                <a:gd name="T1" fmla="*/ 1881 h 3736"/>
                <a:gd name="T2" fmla="*/ 3840 w 3841"/>
                <a:gd name="T3" fmla="*/ 1881 h 3736"/>
                <a:gd name="T4" fmla="*/ 1934 w 3841"/>
                <a:gd name="T5" fmla="*/ 3735 h 3736"/>
                <a:gd name="T6" fmla="*/ 0 w 3841"/>
                <a:gd name="T7" fmla="*/ 1881 h 3736"/>
                <a:gd name="T8" fmla="*/ 1934 w 3841"/>
                <a:gd name="T9" fmla="*/ 0 h 3736"/>
                <a:gd name="T10" fmla="*/ 3840 w 3841"/>
                <a:gd name="T11" fmla="*/ 1881 h 3736"/>
              </a:gdLst>
              <a:ahLst/>
              <a:cxnLst>
                <a:cxn ang="0">
                  <a:pos x="T0" y="T1"/>
                </a:cxn>
                <a:cxn ang="0">
                  <a:pos x="T2" y="T3"/>
                </a:cxn>
                <a:cxn ang="0">
                  <a:pos x="T4" y="T5"/>
                </a:cxn>
                <a:cxn ang="0">
                  <a:pos x="T6" y="T7"/>
                </a:cxn>
                <a:cxn ang="0">
                  <a:pos x="T8" y="T9"/>
                </a:cxn>
                <a:cxn ang="0">
                  <a:pos x="T10" y="T11"/>
                </a:cxn>
              </a:cxnLst>
              <a:rect l="0" t="0" r="r" b="b"/>
              <a:pathLst>
                <a:path w="3841" h="3736">
                  <a:moveTo>
                    <a:pt x="3840" y="1881"/>
                  </a:moveTo>
                  <a:lnTo>
                    <a:pt x="3840" y="1881"/>
                  </a:lnTo>
                  <a:cubicBezTo>
                    <a:pt x="3840" y="2899"/>
                    <a:pt x="2978" y="3735"/>
                    <a:pt x="1934" y="3735"/>
                  </a:cubicBezTo>
                  <a:cubicBezTo>
                    <a:pt x="863" y="3735"/>
                    <a:pt x="0" y="2899"/>
                    <a:pt x="0" y="1881"/>
                  </a:cubicBezTo>
                  <a:cubicBezTo>
                    <a:pt x="0" y="836"/>
                    <a:pt x="863" y="0"/>
                    <a:pt x="1934" y="0"/>
                  </a:cubicBezTo>
                  <a:cubicBezTo>
                    <a:pt x="2978" y="0"/>
                    <a:pt x="3840" y="836"/>
                    <a:pt x="3840" y="1881"/>
                  </a:cubicBezTo>
                </a:path>
              </a:pathLst>
            </a:custGeom>
            <a:solidFill>
              <a:srgbClr val="EA2B7B"/>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1100" kern="0" dirty="0">
                <a:solidFill>
                  <a:sysClr val="windowText" lastClr="000000"/>
                </a:solidFill>
              </a:endParaRPr>
            </a:p>
          </p:txBody>
        </p:sp>
        <p:grpSp>
          <p:nvGrpSpPr>
            <p:cNvPr id="75" name="Group 74">
              <a:extLst>
                <a:ext uri="{FF2B5EF4-FFF2-40B4-BE49-F238E27FC236}">
                  <a16:creationId xmlns:a16="http://schemas.microsoft.com/office/drawing/2014/main" id="{E2C94192-C53E-47D4-AE7D-B5409B073665}"/>
                </a:ext>
              </a:extLst>
            </p:cNvPr>
            <p:cNvGrpSpPr/>
            <p:nvPr/>
          </p:nvGrpSpPr>
          <p:grpSpPr>
            <a:xfrm>
              <a:off x="6151125" y="873843"/>
              <a:ext cx="671630" cy="800100"/>
              <a:chOff x="3659188" y="3451225"/>
              <a:chExt cx="1128712" cy="1344613"/>
            </a:xfrm>
          </p:grpSpPr>
          <p:sp>
            <p:nvSpPr>
              <p:cNvPr id="76" name="Freeform 386">
                <a:extLst>
                  <a:ext uri="{FF2B5EF4-FFF2-40B4-BE49-F238E27FC236}">
                    <a16:creationId xmlns:a16="http://schemas.microsoft.com/office/drawing/2014/main" id="{2DAFA116-CC51-4EC9-AC59-C5F2BD8B62DE}"/>
                  </a:ext>
                </a:extLst>
              </p:cNvPr>
              <p:cNvSpPr>
                <a:spLocks noChangeArrowheads="1"/>
              </p:cNvSpPr>
              <p:nvPr/>
            </p:nvSpPr>
            <p:spPr bwMode="auto">
              <a:xfrm>
                <a:off x="4064000" y="4165600"/>
                <a:ext cx="338138" cy="469900"/>
              </a:xfrm>
              <a:custGeom>
                <a:avLst/>
                <a:gdLst>
                  <a:gd name="T0" fmla="*/ 940 w 941"/>
                  <a:gd name="T1" fmla="*/ 1305 h 1306"/>
                  <a:gd name="T2" fmla="*/ 0 w 941"/>
                  <a:gd name="T3" fmla="*/ 1305 h 1306"/>
                  <a:gd name="T4" fmla="*/ 0 w 941"/>
                  <a:gd name="T5" fmla="*/ 0 h 1306"/>
                  <a:gd name="T6" fmla="*/ 940 w 941"/>
                  <a:gd name="T7" fmla="*/ 0 h 1306"/>
                  <a:gd name="T8" fmla="*/ 940 w 941"/>
                  <a:gd name="T9" fmla="*/ 1305 h 1306"/>
                </a:gdLst>
                <a:ahLst/>
                <a:cxnLst>
                  <a:cxn ang="0">
                    <a:pos x="T0" y="T1"/>
                  </a:cxn>
                  <a:cxn ang="0">
                    <a:pos x="T2" y="T3"/>
                  </a:cxn>
                  <a:cxn ang="0">
                    <a:pos x="T4" y="T5"/>
                  </a:cxn>
                  <a:cxn ang="0">
                    <a:pos x="T6" y="T7"/>
                  </a:cxn>
                  <a:cxn ang="0">
                    <a:pos x="T8" y="T9"/>
                  </a:cxn>
                </a:cxnLst>
                <a:rect l="0" t="0" r="r" b="b"/>
                <a:pathLst>
                  <a:path w="941" h="1306">
                    <a:moveTo>
                      <a:pt x="940" y="1305"/>
                    </a:moveTo>
                    <a:lnTo>
                      <a:pt x="0" y="1305"/>
                    </a:lnTo>
                    <a:lnTo>
                      <a:pt x="0" y="0"/>
                    </a:lnTo>
                    <a:lnTo>
                      <a:pt x="940" y="0"/>
                    </a:lnTo>
                    <a:lnTo>
                      <a:pt x="940" y="1305"/>
                    </a:lnTo>
                  </a:path>
                </a:pathLst>
              </a:custGeom>
              <a:solidFill>
                <a:srgbClr val="5D667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1100" kern="0" dirty="0">
                  <a:solidFill>
                    <a:sysClr val="windowText" lastClr="000000"/>
                  </a:solidFill>
                </a:endParaRPr>
              </a:p>
            </p:txBody>
          </p:sp>
          <p:sp>
            <p:nvSpPr>
              <p:cNvPr id="77" name="Freeform 387">
                <a:extLst>
                  <a:ext uri="{FF2B5EF4-FFF2-40B4-BE49-F238E27FC236}">
                    <a16:creationId xmlns:a16="http://schemas.microsoft.com/office/drawing/2014/main" id="{5A02F35C-0B2F-44CF-8683-9DD26C82FB93}"/>
                  </a:ext>
                </a:extLst>
              </p:cNvPr>
              <p:cNvSpPr>
                <a:spLocks noChangeArrowheads="1"/>
              </p:cNvSpPr>
              <p:nvPr/>
            </p:nvSpPr>
            <p:spPr bwMode="auto">
              <a:xfrm>
                <a:off x="3819525" y="3451225"/>
                <a:ext cx="817563" cy="534988"/>
              </a:xfrm>
              <a:custGeom>
                <a:avLst/>
                <a:gdLst>
                  <a:gd name="T0" fmla="*/ 2272 w 2273"/>
                  <a:gd name="T1" fmla="*/ 1487 h 1488"/>
                  <a:gd name="T2" fmla="*/ 2272 w 2273"/>
                  <a:gd name="T3" fmla="*/ 1487 h 1488"/>
                  <a:gd name="T4" fmla="*/ 1828 w 2273"/>
                  <a:gd name="T5" fmla="*/ 1487 h 1488"/>
                  <a:gd name="T6" fmla="*/ 1828 w 2273"/>
                  <a:gd name="T7" fmla="*/ 939 h 1488"/>
                  <a:gd name="T8" fmla="*/ 1332 w 2273"/>
                  <a:gd name="T9" fmla="*/ 443 h 1488"/>
                  <a:gd name="T10" fmla="*/ 966 w 2273"/>
                  <a:gd name="T11" fmla="*/ 443 h 1488"/>
                  <a:gd name="T12" fmla="*/ 470 w 2273"/>
                  <a:gd name="T13" fmla="*/ 939 h 1488"/>
                  <a:gd name="T14" fmla="*/ 470 w 2273"/>
                  <a:gd name="T15" fmla="*/ 1148 h 1488"/>
                  <a:gd name="T16" fmla="*/ 0 w 2273"/>
                  <a:gd name="T17" fmla="*/ 939 h 1488"/>
                  <a:gd name="T18" fmla="*/ 966 w 2273"/>
                  <a:gd name="T19" fmla="*/ 0 h 1488"/>
                  <a:gd name="T20" fmla="*/ 1332 w 2273"/>
                  <a:gd name="T21" fmla="*/ 0 h 1488"/>
                  <a:gd name="T22" fmla="*/ 2272 w 2273"/>
                  <a:gd name="T23" fmla="*/ 939 h 1488"/>
                  <a:gd name="T24" fmla="*/ 2272 w 2273"/>
                  <a:gd name="T25" fmla="*/ 1487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3" h="1488">
                    <a:moveTo>
                      <a:pt x="2272" y="1487"/>
                    </a:moveTo>
                    <a:lnTo>
                      <a:pt x="2272" y="1487"/>
                    </a:lnTo>
                    <a:cubicBezTo>
                      <a:pt x="1828" y="1487"/>
                      <a:pt x="1828" y="1487"/>
                      <a:pt x="1828" y="1487"/>
                    </a:cubicBezTo>
                    <a:cubicBezTo>
                      <a:pt x="1828" y="939"/>
                      <a:pt x="1828" y="939"/>
                      <a:pt x="1828" y="939"/>
                    </a:cubicBezTo>
                    <a:cubicBezTo>
                      <a:pt x="1828" y="678"/>
                      <a:pt x="1593" y="443"/>
                      <a:pt x="1332" y="443"/>
                    </a:cubicBezTo>
                    <a:cubicBezTo>
                      <a:pt x="966" y="443"/>
                      <a:pt x="966" y="443"/>
                      <a:pt x="966" y="443"/>
                    </a:cubicBezTo>
                    <a:cubicBezTo>
                      <a:pt x="679" y="443"/>
                      <a:pt x="470" y="678"/>
                      <a:pt x="470" y="939"/>
                    </a:cubicBezTo>
                    <a:cubicBezTo>
                      <a:pt x="470" y="1148"/>
                      <a:pt x="470" y="1148"/>
                      <a:pt x="470" y="1148"/>
                    </a:cubicBezTo>
                    <a:cubicBezTo>
                      <a:pt x="0" y="939"/>
                      <a:pt x="0" y="939"/>
                      <a:pt x="0" y="939"/>
                    </a:cubicBezTo>
                    <a:cubicBezTo>
                      <a:pt x="0" y="418"/>
                      <a:pt x="444" y="0"/>
                      <a:pt x="966" y="0"/>
                    </a:cubicBezTo>
                    <a:cubicBezTo>
                      <a:pt x="1332" y="0"/>
                      <a:pt x="1332" y="0"/>
                      <a:pt x="1332" y="0"/>
                    </a:cubicBezTo>
                    <a:cubicBezTo>
                      <a:pt x="1854" y="0"/>
                      <a:pt x="2272" y="418"/>
                      <a:pt x="2272" y="939"/>
                    </a:cubicBezTo>
                    <a:lnTo>
                      <a:pt x="2272" y="1487"/>
                    </a:lnTo>
                  </a:path>
                </a:pathLst>
              </a:custGeom>
              <a:solidFill>
                <a:srgbClr val="5D667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1100" kern="0" dirty="0">
                  <a:solidFill>
                    <a:sysClr val="windowText" lastClr="000000"/>
                  </a:solidFill>
                </a:endParaRPr>
              </a:p>
            </p:txBody>
          </p:sp>
          <p:sp>
            <p:nvSpPr>
              <p:cNvPr id="78" name="Freeform 388">
                <a:extLst>
                  <a:ext uri="{FF2B5EF4-FFF2-40B4-BE49-F238E27FC236}">
                    <a16:creationId xmlns:a16="http://schemas.microsoft.com/office/drawing/2014/main" id="{9496CDD5-C73F-48DE-9BF4-9997896D4F27}"/>
                  </a:ext>
                </a:extLst>
              </p:cNvPr>
              <p:cNvSpPr>
                <a:spLocks noChangeArrowheads="1"/>
              </p:cNvSpPr>
              <p:nvPr/>
            </p:nvSpPr>
            <p:spPr bwMode="auto">
              <a:xfrm>
                <a:off x="3819525" y="3789363"/>
                <a:ext cx="169863" cy="196850"/>
              </a:xfrm>
              <a:custGeom>
                <a:avLst/>
                <a:gdLst>
                  <a:gd name="T0" fmla="*/ 0 w 471"/>
                  <a:gd name="T1" fmla="*/ 548 h 549"/>
                  <a:gd name="T2" fmla="*/ 0 w 471"/>
                  <a:gd name="T3" fmla="*/ 0 h 549"/>
                  <a:gd name="T4" fmla="*/ 470 w 471"/>
                  <a:gd name="T5" fmla="*/ 0 h 549"/>
                  <a:gd name="T6" fmla="*/ 470 w 471"/>
                  <a:gd name="T7" fmla="*/ 548 h 549"/>
                  <a:gd name="T8" fmla="*/ 0 w 471"/>
                  <a:gd name="T9" fmla="*/ 548 h 549"/>
                </a:gdLst>
                <a:ahLst/>
                <a:cxnLst>
                  <a:cxn ang="0">
                    <a:pos x="T0" y="T1"/>
                  </a:cxn>
                  <a:cxn ang="0">
                    <a:pos x="T2" y="T3"/>
                  </a:cxn>
                  <a:cxn ang="0">
                    <a:pos x="T4" y="T5"/>
                  </a:cxn>
                  <a:cxn ang="0">
                    <a:pos x="T6" y="T7"/>
                  </a:cxn>
                  <a:cxn ang="0">
                    <a:pos x="T8" y="T9"/>
                  </a:cxn>
                </a:cxnLst>
                <a:rect l="0" t="0" r="r" b="b"/>
                <a:pathLst>
                  <a:path w="471" h="549">
                    <a:moveTo>
                      <a:pt x="0" y="548"/>
                    </a:moveTo>
                    <a:lnTo>
                      <a:pt x="0" y="0"/>
                    </a:lnTo>
                    <a:lnTo>
                      <a:pt x="470" y="0"/>
                    </a:lnTo>
                    <a:lnTo>
                      <a:pt x="470" y="548"/>
                    </a:lnTo>
                    <a:lnTo>
                      <a:pt x="0" y="548"/>
                    </a:lnTo>
                  </a:path>
                </a:pathLst>
              </a:custGeom>
              <a:solidFill>
                <a:srgbClr val="5D667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1100" kern="0" dirty="0">
                  <a:solidFill>
                    <a:sysClr val="windowText" lastClr="000000"/>
                  </a:solidFill>
                </a:endParaRPr>
              </a:p>
            </p:txBody>
          </p:sp>
          <p:sp>
            <p:nvSpPr>
              <p:cNvPr id="79" name="Freeform 389">
                <a:extLst>
                  <a:ext uri="{FF2B5EF4-FFF2-40B4-BE49-F238E27FC236}">
                    <a16:creationId xmlns:a16="http://schemas.microsoft.com/office/drawing/2014/main" id="{75F5A2E6-A4CC-4DB6-BF58-6C2C6F6DD1EE}"/>
                  </a:ext>
                </a:extLst>
              </p:cNvPr>
              <p:cNvSpPr>
                <a:spLocks noChangeArrowheads="1"/>
              </p:cNvSpPr>
              <p:nvPr/>
            </p:nvSpPr>
            <p:spPr bwMode="auto">
              <a:xfrm>
                <a:off x="3819525" y="3789363"/>
                <a:ext cx="169863" cy="196850"/>
              </a:xfrm>
              <a:custGeom>
                <a:avLst/>
                <a:gdLst>
                  <a:gd name="T0" fmla="*/ 0 w 471"/>
                  <a:gd name="T1" fmla="*/ 548 h 549"/>
                  <a:gd name="T2" fmla="*/ 0 w 471"/>
                  <a:gd name="T3" fmla="*/ 0 h 549"/>
                  <a:gd name="T4" fmla="*/ 470 w 471"/>
                  <a:gd name="T5" fmla="*/ 0 h 549"/>
                  <a:gd name="T6" fmla="*/ 470 w 471"/>
                  <a:gd name="T7" fmla="*/ 548 h 549"/>
                </a:gdLst>
                <a:ahLst/>
                <a:cxnLst>
                  <a:cxn ang="0">
                    <a:pos x="T0" y="T1"/>
                  </a:cxn>
                  <a:cxn ang="0">
                    <a:pos x="T2" y="T3"/>
                  </a:cxn>
                  <a:cxn ang="0">
                    <a:pos x="T4" y="T5"/>
                  </a:cxn>
                  <a:cxn ang="0">
                    <a:pos x="T6" y="T7"/>
                  </a:cxn>
                </a:cxnLst>
                <a:rect l="0" t="0" r="r" b="b"/>
                <a:pathLst>
                  <a:path w="471" h="549">
                    <a:moveTo>
                      <a:pt x="0" y="548"/>
                    </a:moveTo>
                    <a:lnTo>
                      <a:pt x="0" y="0"/>
                    </a:lnTo>
                    <a:lnTo>
                      <a:pt x="470" y="0"/>
                    </a:lnTo>
                    <a:lnTo>
                      <a:pt x="470" y="548"/>
                    </a:lnTo>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sz="1100" kern="0" dirty="0">
                  <a:solidFill>
                    <a:sysClr val="windowText" lastClr="000000"/>
                  </a:solidFill>
                </a:endParaRPr>
              </a:p>
            </p:txBody>
          </p:sp>
          <p:sp>
            <p:nvSpPr>
              <p:cNvPr id="80" name="Freeform 390">
                <a:extLst>
                  <a:ext uri="{FF2B5EF4-FFF2-40B4-BE49-F238E27FC236}">
                    <a16:creationId xmlns:a16="http://schemas.microsoft.com/office/drawing/2014/main" id="{CEC8F862-9639-4EFC-9E09-123BA9B53CA6}"/>
                  </a:ext>
                </a:extLst>
              </p:cNvPr>
              <p:cNvSpPr>
                <a:spLocks noChangeArrowheads="1"/>
              </p:cNvSpPr>
              <p:nvPr/>
            </p:nvSpPr>
            <p:spPr bwMode="auto">
              <a:xfrm>
                <a:off x="3668713" y="3995738"/>
                <a:ext cx="1119187" cy="800100"/>
              </a:xfrm>
              <a:custGeom>
                <a:avLst/>
                <a:gdLst>
                  <a:gd name="T0" fmla="*/ 3108 w 3109"/>
                  <a:gd name="T1" fmla="*/ 2038 h 2222"/>
                  <a:gd name="T2" fmla="*/ 3108 w 3109"/>
                  <a:gd name="T3" fmla="*/ 2038 h 2222"/>
                  <a:gd name="T4" fmla="*/ 3108 w 3109"/>
                  <a:gd name="T5" fmla="*/ 131 h 2222"/>
                  <a:gd name="T6" fmla="*/ 3056 w 3109"/>
                  <a:gd name="T7" fmla="*/ 0 h 2222"/>
                  <a:gd name="T8" fmla="*/ 1828 w 3109"/>
                  <a:gd name="T9" fmla="*/ 863 h 2222"/>
                  <a:gd name="T10" fmla="*/ 1828 w 3109"/>
                  <a:gd name="T11" fmla="*/ 889 h 2222"/>
                  <a:gd name="T12" fmla="*/ 1672 w 3109"/>
                  <a:gd name="T13" fmla="*/ 1123 h 2222"/>
                  <a:gd name="T14" fmla="*/ 1672 w 3109"/>
                  <a:gd name="T15" fmla="*/ 1567 h 2222"/>
                  <a:gd name="T16" fmla="*/ 1463 w 3109"/>
                  <a:gd name="T17" fmla="*/ 1567 h 2222"/>
                  <a:gd name="T18" fmla="*/ 1463 w 3109"/>
                  <a:gd name="T19" fmla="*/ 1123 h 2222"/>
                  <a:gd name="T20" fmla="*/ 1463 w 3109"/>
                  <a:gd name="T21" fmla="*/ 1123 h 2222"/>
                  <a:gd name="T22" fmla="*/ 0 w 3109"/>
                  <a:gd name="T23" fmla="*/ 2142 h 2222"/>
                  <a:gd name="T24" fmla="*/ 156 w 3109"/>
                  <a:gd name="T25" fmla="*/ 2221 h 2222"/>
                  <a:gd name="T26" fmla="*/ 2925 w 3109"/>
                  <a:gd name="T27" fmla="*/ 2221 h 2222"/>
                  <a:gd name="T28" fmla="*/ 3108 w 3109"/>
                  <a:gd name="T29" fmla="*/ 2038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09" h="2222">
                    <a:moveTo>
                      <a:pt x="3108" y="2038"/>
                    </a:moveTo>
                    <a:lnTo>
                      <a:pt x="3108" y="2038"/>
                    </a:lnTo>
                    <a:cubicBezTo>
                      <a:pt x="3108" y="131"/>
                      <a:pt x="3108" y="131"/>
                      <a:pt x="3108" y="131"/>
                    </a:cubicBezTo>
                    <a:cubicBezTo>
                      <a:pt x="3108" y="79"/>
                      <a:pt x="3082" y="27"/>
                      <a:pt x="3056" y="0"/>
                    </a:cubicBezTo>
                    <a:cubicBezTo>
                      <a:pt x="1828" y="863"/>
                      <a:pt x="1828" y="863"/>
                      <a:pt x="1828" y="863"/>
                    </a:cubicBezTo>
                    <a:lnTo>
                      <a:pt x="1828" y="889"/>
                    </a:lnTo>
                    <a:cubicBezTo>
                      <a:pt x="1828" y="993"/>
                      <a:pt x="1776" y="1097"/>
                      <a:pt x="1672" y="1123"/>
                    </a:cubicBezTo>
                    <a:cubicBezTo>
                      <a:pt x="1672" y="1567"/>
                      <a:pt x="1672" y="1567"/>
                      <a:pt x="1672" y="1567"/>
                    </a:cubicBezTo>
                    <a:cubicBezTo>
                      <a:pt x="1463" y="1567"/>
                      <a:pt x="1463" y="1567"/>
                      <a:pt x="1463" y="1567"/>
                    </a:cubicBezTo>
                    <a:cubicBezTo>
                      <a:pt x="1463" y="1123"/>
                      <a:pt x="1463" y="1123"/>
                      <a:pt x="1463" y="1123"/>
                    </a:cubicBezTo>
                    <a:lnTo>
                      <a:pt x="1463" y="1123"/>
                    </a:lnTo>
                    <a:cubicBezTo>
                      <a:pt x="0" y="2142"/>
                      <a:pt x="0" y="2142"/>
                      <a:pt x="0" y="2142"/>
                    </a:cubicBezTo>
                    <a:cubicBezTo>
                      <a:pt x="26" y="2194"/>
                      <a:pt x="79" y="2221"/>
                      <a:pt x="156" y="2221"/>
                    </a:cubicBezTo>
                    <a:cubicBezTo>
                      <a:pt x="2925" y="2221"/>
                      <a:pt x="2925" y="2221"/>
                      <a:pt x="2925" y="2221"/>
                    </a:cubicBezTo>
                    <a:cubicBezTo>
                      <a:pt x="3030" y="2221"/>
                      <a:pt x="3108" y="2142"/>
                      <a:pt x="3108" y="2038"/>
                    </a:cubicBezTo>
                  </a:path>
                </a:pathLst>
              </a:custGeom>
              <a:solidFill>
                <a:srgbClr val="F9AC1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1100" kern="0" dirty="0">
                  <a:solidFill>
                    <a:sysClr val="windowText" lastClr="000000"/>
                  </a:solidFill>
                </a:endParaRPr>
              </a:p>
            </p:txBody>
          </p:sp>
          <p:sp>
            <p:nvSpPr>
              <p:cNvPr id="81" name="Freeform 391">
                <a:extLst>
                  <a:ext uri="{FF2B5EF4-FFF2-40B4-BE49-F238E27FC236}">
                    <a16:creationId xmlns:a16="http://schemas.microsoft.com/office/drawing/2014/main" id="{7D8B6CC3-4323-4423-88FC-9804E51BB602}"/>
                  </a:ext>
                </a:extLst>
              </p:cNvPr>
              <p:cNvSpPr>
                <a:spLocks noChangeArrowheads="1"/>
              </p:cNvSpPr>
              <p:nvPr/>
            </p:nvSpPr>
            <p:spPr bwMode="auto">
              <a:xfrm>
                <a:off x="3659188" y="3986213"/>
                <a:ext cx="1109662" cy="781050"/>
              </a:xfrm>
              <a:custGeom>
                <a:avLst/>
                <a:gdLst>
                  <a:gd name="T0" fmla="*/ 1332 w 3083"/>
                  <a:gd name="T1" fmla="*/ 915 h 2169"/>
                  <a:gd name="T2" fmla="*/ 1332 w 3083"/>
                  <a:gd name="T3" fmla="*/ 915 h 2169"/>
                  <a:gd name="T4" fmla="*/ 1593 w 3083"/>
                  <a:gd name="T5" fmla="*/ 653 h 2169"/>
                  <a:gd name="T6" fmla="*/ 1854 w 3083"/>
                  <a:gd name="T7" fmla="*/ 889 h 2169"/>
                  <a:gd name="T8" fmla="*/ 3082 w 3083"/>
                  <a:gd name="T9" fmla="*/ 26 h 2169"/>
                  <a:gd name="T10" fmla="*/ 2951 w 3083"/>
                  <a:gd name="T11" fmla="*/ 0 h 2169"/>
                  <a:gd name="T12" fmla="*/ 182 w 3083"/>
                  <a:gd name="T13" fmla="*/ 0 h 2169"/>
                  <a:gd name="T14" fmla="*/ 0 w 3083"/>
                  <a:gd name="T15" fmla="*/ 157 h 2169"/>
                  <a:gd name="T16" fmla="*/ 0 w 3083"/>
                  <a:gd name="T17" fmla="*/ 2064 h 2169"/>
                  <a:gd name="T18" fmla="*/ 26 w 3083"/>
                  <a:gd name="T19" fmla="*/ 2168 h 2169"/>
                  <a:gd name="T20" fmla="*/ 1489 w 3083"/>
                  <a:gd name="T21" fmla="*/ 1149 h 2169"/>
                  <a:gd name="T22" fmla="*/ 1332 w 3083"/>
                  <a:gd name="T23" fmla="*/ 91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83" h="2169">
                    <a:moveTo>
                      <a:pt x="1332" y="915"/>
                    </a:moveTo>
                    <a:lnTo>
                      <a:pt x="1332" y="915"/>
                    </a:lnTo>
                    <a:cubicBezTo>
                      <a:pt x="1332" y="784"/>
                      <a:pt x="1463" y="653"/>
                      <a:pt x="1593" y="653"/>
                    </a:cubicBezTo>
                    <a:cubicBezTo>
                      <a:pt x="1723" y="653"/>
                      <a:pt x="1854" y="757"/>
                      <a:pt x="1854" y="889"/>
                    </a:cubicBezTo>
                    <a:cubicBezTo>
                      <a:pt x="3082" y="26"/>
                      <a:pt x="3082" y="26"/>
                      <a:pt x="3082" y="26"/>
                    </a:cubicBezTo>
                    <a:cubicBezTo>
                      <a:pt x="3056" y="0"/>
                      <a:pt x="3003" y="0"/>
                      <a:pt x="2951" y="0"/>
                    </a:cubicBezTo>
                    <a:cubicBezTo>
                      <a:pt x="182" y="0"/>
                      <a:pt x="182" y="0"/>
                      <a:pt x="182" y="0"/>
                    </a:cubicBezTo>
                    <a:cubicBezTo>
                      <a:pt x="78" y="0"/>
                      <a:pt x="0" y="79"/>
                      <a:pt x="0" y="157"/>
                    </a:cubicBezTo>
                    <a:cubicBezTo>
                      <a:pt x="0" y="2064"/>
                      <a:pt x="0" y="2064"/>
                      <a:pt x="0" y="2064"/>
                    </a:cubicBezTo>
                    <a:cubicBezTo>
                      <a:pt x="0" y="2116"/>
                      <a:pt x="0" y="2142"/>
                      <a:pt x="26" y="2168"/>
                    </a:cubicBezTo>
                    <a:cubicBezTo>
                      <a:pt x="1489" y="1149"/>
                      <a:pt x="1489" y="1149"/>
                      <a:pt x="1489" y="1149"/>
                    </a:cubicBezTo>
                    <a:cubicBezTo>
                      <a:pt x="1384" y="1098"/>
                      <a:pt x="1332" y="1019"/>
                      <a:pt x="1332" y="915"/>
                    </a:cubicBezTo>
                  </a:path>
                </a:pathLst>
              </a:custGeom>
              <a:solidFill>
                <a:srgbClr val="FFC62A"/>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1100" kern="0" dirty="0">
                  <a:solidFill>
                    <a:sysClr val="windowText" lastClr="000000"/>
                  </a:solidFill>
                </a:endParaRPr>
              </a:p>
            </p:txBody>
          </p:sp>
        </p:grpSp>
      </p:grpSp>
      <p:pic>
        <p:nvPicPr>
          <p:cNvPr id="82" name="Picture 81" descr="YF-TASBO-Stacked.eps">
            <a:extLst>
              <a:ext uri="{FF2B5EF4-FFF2-40B4-BE49-F238E27FC236}">
                <a16:creationId xmlns:a16="http://schemas.microsoft.com/office/drawing/2014/main" id="{6376925A-58CE-4111-92C7-8287CD9E599A}"/>
              </a:ext>
            </a:extLst>
          </p:cNvPr>
          <p:cNvPicPr>
            <a:picLocks noChangeAspect="1"/>
          </p:cNvPicPr>
          <p:nvPr/>
        </p:nvPicPr>
        <p:blipFill rotWithShape="1">
          <a:blip r:embed="rId2">
            <a:extLst>
              <a:ext uri="{28A0092B-C50C-407E-A947-70E740481C1C}">
                <a14:useLocalDpi xmlns:a14="http://schemas.microsoft.com/office/drawing/2010/main" val="0"/>
              </a:ext>
            </a:extLst>
          </a:blip>
          <a:srcRect t="73239"/>
          <a:stretch/>
        </p:blipFill>
        <p:spPr>
          <a:xfrm>
            <a:off x="8083268" y="2748807"/>
            <a:ext cx="1739805" cy="303170"/>
          </a:xfrm>
          <a:prstGeom prst="rect">
            <a:avLst/>
          </a:prstGeom>
        </p:spPr>
      </p:pic>
      <p:sp>
        <p:nvSpPr>
          <p:cNvPr id="83" name="Pentagon 5">
            <a:extLst>
              <a:ext uri="{FF2B5EF4-FFF2-40B4-BE49-F238E27FC236}">
                <a16:creationId xmlns:a16="http://schemas.microsoft.com/office/drawing/2014/main" id="{442A5EBB-6F99-4FD3-81AE-EBBF6851B960}"/>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01</a:t>
            </a:r>
            <a:endParaRPr lang="en-US" sz="3200" dirty="0">
              <a:solidFill>
                <a:prstClr val="white"/>
              </a:solidFill>
            </a:endParaRPr>
          </a:p>
        </p:txBody>
      </p:sp>
    </p:spTree>
    <p:extLst>
      <p:ext uri="{BB962C8B-B14F-4D97-AF65-F5344CB8AC3E}">
        <p14:creationId xmlns:p14="http://schemas.microsoft.com/office/powerpoint/2010/main" val="116045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600"/>
                                  </p:stCondLst>
                                  <p:childTnLst>
                                    <p:animRot by="120000">
                                      <p:cBhvr>
                                        <p:cTn id="6" dur="50" fill="hold">
                                          <p:stCondLst>
                                            <p:cond delay="0"/>
                                          </p:stCondLst>
                                        </p:cTn>
                                        <p:tgtEl>
                                          <p:spTgt spid="6"/>
                                        </p:tgtEl>
                                        <p:attrNameLst>
                                          <p:attrName>r</p:attrName>
                                        </p:attrNameLst>
                                      </p:cBhvr>
                                    </p:animRot>
                                    <p:animRot by="-240000">
                                      <p:cBhvr>
                                        <p:cTn id="7" dur="100" fill="hold">
                                          <p:stCondLst>
                                            <p:cond delay="100"/>
                                          </p:stCondLst>
                                        </p:cTn>
                                        <p:tgtEl>
                                          <p:spTgt spid="6"/>
                                        </p:tgtEl>
                                        <p:attrNameLst>
                                          <p:attrName>r</p:attrName>
                                        </p:attrNameLst>
                                      </p:cBhvr>
                                    </p:animRot>
                                    <p:animRot by="240000">
                                      <p:cBhvr>
                                        <p:cTn id="8" dur="100" fill="hold">
                                          <p:stCondLst>
                                            <p:cond delay="200"/>
                                          </p:stCondLst>
                                        </p:cTn>
                                        <p:tgtEl>
                                          <p:spTgt spid="6"/>
                                        </p:tgtEl>
                                        <p:attrNameLst>
                                          <p:attrName>r</p:attrName>
                                        </p:attrNameLst>
                                      </p:cBhvr>
                                    </p:animRot>
                                    <p:animRot by="-240000">
                                      <p:cBhvr>
                                        <p:cTn id="9" dur="100" fill="hold">
                                          <p:stCondLst>
                                            <p:cond delay="300"/>
                                          </p:stCondLst>
                                        </p:cTn>
                                        <p:tgtEl>
                                          <p:spTgt spid="6"/>
                                        </p:tgtEl>
                                        <p:attrNameLst>
                                          <p:attrName>r</p:attrName>
                                        </p:attrNameLst>
                                      </p:cBhvr>
                                    </p:animRot>
                                    <p:animRot by="120000">
                                      <p:cBhvr>
                                        <p:cTn id="10" dur="100" fill="hold">
                                          <p:stCondLst>
                                            <p:cond delay="400"/>
                                          </p:stCondLst>
                                        </p:cTn>
                                        <p:tgtEl>
                                          <p:spTgt spid="6"/>
                                        </p:tgtEl>
                                        <p:attrNameLst>
                                          <p:attrName>r</p:attrName>
                                        </p:attrNameLst>
                                      </p:cBhvr>
                                    </p:animRot>
                                  </p:childTnLst>
                                </p:cTn>
                              </p:par>
                            </p:childTnLst>
                          </p:cTn>
                        </p:par>
                        <p:par>
                          <p:cTn id="11" fill="hold">
                            <p:stCondLst>
                              <p:cond delay="1100"/>
                            </p:stCondLst>
                            <p:childTnLst>
                              <p:par>
                                <p:cTn id="12" presetID="32" presetClass="emph" presetSubtype="0" fill="hold" nodeType="afterEffect">
                                  <p:stCondLst>
                                    <p:cond delay="600"/>
                                  </p:stCondLst>
                                  <p:childTnLst>
                                    <p:animRot by="120000">
                                      <p:cBhvr>
                                        <p:cTn id="13" dur="50" fill="hold">
                                          <p:stCondLst>
                                            <p:cond delay="0"/>
                                          </p:stCondLst>
                                        </p:cTn>
                                        <p:tgtEl>
                                          <p:spTgt spid="18"/>
                                        </p:tgtEl>
                                        <p:attrNameLst>
                                          <p:attrName>r</p:attrName>
                                        </p:attrNameLst>
                                      </p:cBhvr>
                                    </p:animRot>
                                    <p:animRot by="-240000">
                                      <p:cBhvr>
                                        <p:cTn id="14" dur="100" fill="hold">
                                          <p:stCondLst>
                                            <p:cond delay="100"/>
                                          </p:stCondLst>
                                        </p:cTn>
                                        <p:tgtEl>
                                          <p:spTgt spid="18"/>
                                        </p:tgtEl>
                                        <p:attrNameLst>
                                          <p:attrName>r</p:attrName>
                                        </p:attrNameLst>
                                      </p:cBhvr>
                                    </p:animRot>
                                    <p:animRot by="240000">
                                      <p:cBhvr>
                                        <p:cTn id="15" dur="100" fill="hold">
                                          <p:stCondLst>
                                            <p:cond delay="200"/>
                                          </p:stCondLst>
                                        </p:cTn>
                                        <p:tgtEl>
                                          <p:spTgt spid="18"/>
                                        </p:tgtEl>
                                        <p:attrNameLst>
                                          <p:attrName>r</p:attrName>
                                        </p:attrNameLst>
                                      </p:cBhvr>
                                    </p:animRot>
                                    <p:animRot by="-240000">
                                      <p:cBhvr>
                                        <p:cTn id="16" dur="100" fill="hold">
                                          <p:stCondLst>
                                            <p:cond delay="300"/>
                                          </p:stCondLst>
                                        </p:cTn>
                                        <p:tgtEl>
                                          <p:spTgt spid="18"/>
                                        </p:tgtEl>
                                        <p:attrNameLst>
                                          <p:attrName>r</p:attrName>
                                        </p:attrNameLst>
                                      </p:cBhvr>
                                    </p:animRot>
                                    <p:animRot by="120000">
                                      <p:cBhvr>
                                        <p:cTn id="17" dur="100" fill="hold">
                                          <p:stCondLst>
                                            <p:cond delay="400"/>
                                          </p:stCondLst>
                                        </p:cTn>
                                        <p:tgtEl>
                                          <p:spTgt spid="18"/>
                                        </p:tgtEl>
                                        <p:attrNameLst>
                                          <p:attrName>r</p:attrName>
                                        </p:attrNameLst>
                                      </p:cBhvr>
                                    </p:animRot>
                                  </p:childTnLst>
                                </p:cTn>
                              </p:par>
                            </p:childTnLst>
                          </p:cTn>
                        </p:par>
                        <p:par>
                          <p:cTn id="18" fill="hold">
                            <p:stCondLst>
                              <p:cond delay="2200"/>
                            </p:stCondLst>
                            <p:childTnLst>
                              <p:par>
                                <p:cTn id="19" presetID="32" presetClass="emph" presetSubtype="0" fill="hold" nodeType="afterEffect">
                                  <p:stCondLst>
                                    <p:cond delay="600"/>
                                  </p:stCondLst>
                                  <p:childTnLst>
                                    <p:animRot by="120000">
                                      <p:cBhvr>
                                        <p:cTn id="20" dur="50" fill="hold">
                                          <p:stCondLst>
                                            <p:cond delay="0"/>
                                          </p:stCondLst>
                                        </p:cTn>
                                        <p:tgtEl>
                                          <p:spTgt spid="30"/>
                                        </p:tgtEl>
                                        <p:attrNameLst>
                                          <p:attrName>r</p:attrName>
                                        </p:attrNameLst>
                                      </p:cBhvr>
                                    </p:animRot>
                                    <p:animRot by="-240000">
                                      <p:cBhvr>
                                        <p:cTn id="21" dur="100" fill="hold">
                                          <p:stCondLst>
                                            <p:cond delay="100"/>
                                          </p:stCondLst>
                                        </p:cTn>
                                        <p:tgtEl>
                                          <p:spTgt spid="30"/>
                                        </p:tgtEl>
                                        <p:attrNameLst>
                                          <p:attrName>r</p:attrName>
                                        </p:attrNameLst>
                                      </p:cBhvr>
                                    </p:animRot>
                                    <p:animRot by="240000">
                                      <p:cBhvr>
                                        <p:cTn id="22" dur="100" fill="hold">
                                          <p:stCondLst>
                                            <p:cond delay="200"/>
                                          </p:stCondLst>
                                        </p:cTn>
                                        <p:tgtEl>
                                          <p:spTgt spid="30"/>
                                        </p:tgtEl>
                                        <p:attrNameLst>
                                          <p:attrName>r</p:attrName>
                                        </p:attrNameLst>
                                      </p:cBhvr>
                                    </p:animRot>
                                    <p:animRot by="-240000">
                                      <p:cBhvr>
                                        <p:cTn id="23" dur="100" fill="hold">
                                          <p:stCondLst>
                                            <p:cond delay="300"/>
                                          </p:stCondLst>
                                        </p:cTn>
                                        <p:tgtEl>
                                          <p:spTgt spid="30"/>
                                        </p:tgtEl>
                                        <p:attrNameLst>
                                          <p:attrName>r</p:attrName>
                                        </p:attrNameLst>
                                      </p:cBhvr>
                                    </p:animRot>
                                    <p:animRot by="120000">
                                      <p:cBhvr>
                                        <p:cTn id="24" dur="100" fill="hold">
                                          <p:stCondLst>
                                            <p:cond delay="400"/>
                                          </p:stCondLst>
                                        </p:cTn>
                                        <p:tgtEl>
                                          <p:spTgt spid="30"/>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6753" y="262268"/>
            <a:ext cx="8229600" cy="706199"/>
          </a:xfrm>
        </p:spPr>
        <p:txBody>
          <a:bodyPr>
            <a:normAutofit/>
          </a:bodyPr>
          <a:lstStyle/>
          <a:p>
            <a:r>
              <a:rPr lang="en-US" sz="3200" dirty="0">
                <a:solidFill>
                  <a:srgbClr val="C00000"/>
                </a:solidFill>
              </a:rPr>
              <a:t>Solutions to Paper Records/Boxes</a:t>
            </a:r>
          </a:p>
        </p:txBody>
      </p:sp>
      <p:sp>
        <p:nvSpPr>
          <p:cNvPr id="3" name="Content Placeholder 2"/>
          <p:cNvSpPr>
            <a:spLocks noGrp="1"/>
          </p:cNvSpPr>
          <p:nvPr>
            <p:ph idx="1"/>
          </p:nvPr>
        </p:nvSpPr>
        <p:spPr>
          <a:xfrm>
            <a:off x="525670" y="1290785"/>
            <a:ext cx="11182626" cy="4883426"/>
          </a:xfrm>
        </p:spPr>
        <p:txBody>
          <a:bodyPr>
            <a:normAutofit/>
          </a:bodyPr>
          <a:lstStyle/>
          <a:p>
            <a:pPr>
              <a:buBlip>
                <a:blip r:embed="rId2"/>
              </a:buBlip>
            </a:pPr>
            <a:r>
              <a:rPr lang="en-US" sz="2000" u="sng" dirty="0"/>
              <a:t>Solution 1 Keep Records As Is:</a:t>
            </a:r>
          </a:p>
          <a:p>
            <a:pPr lvl="1">
              <a:buBlip>
                <a:blip r:embed="rId2"/>
              </a:buBlip>
            </a:pPr>
            <a:r>
              <a:rPr lang="en-US" sz="2000" dirty="0"/>
              <a:t>The cost has already been spent on the following for these folders:</a:t>
            </a:r>
          </a:p>
          <a:p>
            <a:pPr lvl="2">
              <a:buBlip>
                <a:blip r:embed="rId2"/>
              </a:buBlip>
            </a:pPr>
            <a:r>
              <a:rPr lang="en-US" sz="2000" dirty="0"/>
              <a:t>Paper</a:t>
            </a:r>
          </a:p>
          <a:p>
            <a:pPr lvl="2">
              <a:buBlip>
                <a:blip r:embed="rId2"/>
              </a:buBlip>
            </a:pPr>
            <a:r>
              <a:rPr lang="en-US" sz="2000" dirty="0"/>
              <a:t>Ink</a:t>
            </a:r>
          </a:p>
          <a:p>
            <a:pPr lvl="2">
              <a:buBlip>
                <a:blip r:embed="rId2"/>
              </a:buBlip>
            </a:pPr>
            <a:r>
              <a:rPr lang="en-US" sz="2000" dirty="0"/>
              <a:t>Folders</a:t>
            </a:r>
          </a:p>
          <a:p>
            <a:pPr lvl="2">
              <a:buBlip>
                <a:blip r:embed="rId2"/>
              </a:buBlip>
            </a:pPr>
            <a:r>
              <a:rPr lang="en-US" sz="2000" dirty="0"/>
              <a:t>Filing Cabinets</a:t>
            </a:r>
          </a:p>
          <a:p>
            <a:pPr lvl="2">
              <a:buBlip>
                <a:blip r:embed="rId2"/>
              </a:buBlip>
            </a:pPr>
            <a:r>
              <a:rPr lang="en-US" sz="2000" dirty="0"/>
              <a:t>Space – room/warehouse</a:t>
            </a:r>
          </a:p>
          <a:p>
            <a:pPr lvl="2">
              <a:buBlip>
                <a:blip r:embed="rId2"/>
              </a:buBlip>
            </a:pPr>
            <a:r>
              <a:rPr lang="en-US" sz="2000" dirty="0"/>
              <a:t>Time Spent Filing Folders</a:t>
            </a:r>
          </a:p>
          <a:p>
            <a:pPr marL="0" indent="0">
              <a:buNone/>
            </a:pPr>
            <a:endParaRPr lang="en-US" sz="2000" dirty="0"/>
          </a:p>
          <a:p>
            <a:pPr>
              <a:buBlip>
                <a:blip r:embed="rId2"/>
              </a:buBlip>
            </a:pPr>
            <a:r>
              <a:rPr lang="en-US" sz="2000" dirty="0"/>
              <a:t>Leave them as they are and begin using YellowFolder on a day-forward approach to stop creating paper and stop spending money on this antiquated method of filing.  </a:t>
            </a:r>
          </a:p>
          <a:p>
            <a:pPr>
              <a:buBlip>
                <a:blip r:embed="rId2"/>
              </a:buBlip>
            </a:pPr>
            <a:r>
              <a:rPr lang="en-US" sz="2000" dirty="0"/>
              <a:t>Keep in mind, if you don’t stop printing you will continue adding to this paper problem and not benefit from the savings of YF- Paper, Time, Space.</a:t>
            </a:r>
          </a:p>
          <a:p>
            <a:pPr marL="457200" lvl="1" indent="0">
              <a:buNone/>
            </a:pPr>
            <a:endParaRPr lang="en-US" sz="600" dirty="0"/>
          </a:p>
        </p:txBody>
      </p:sp>
      <p:sp>
        <p:nvSpPr>
          <p:cNvPr id="9" name="Footer Placeholder 8"/>
          <p:cNvSpPr>
            <a:spLocks noGrp="1"/>
          </p:cNvSpPr>
          <p:nvPr>
            <p:ph type="ftr" sz="quarter" idx="11"/>
          </p:nvPr>
        </p:nvSpPr>
        <p:spPr/>
        <p:txBody>
          <a:bodyPr/>
          <a:lstStyle/>
          <a:p>
            <a:r>
              <a:rPr lang="en-US" dirty="0"/>
              <a:t>© YellowFolder, LLC, All Rights Reserved.</a:t>
            </a:r>
          </a:p>
        </p:txBody>
      </p:sp>
      <p:sp>
        <p:nvSpPr>
          <p:cNvPr id="10" name="Slide Number Placeholder 9"/>
          <p:cNvSpPr>
            <a:spLocks noGrp="1"/>
          </p:cNvSpPr>
          <p:nvPr>
            <p:ph type="sldNum" sz="quarter" idx="12"/>
          </p:nvPr>
        </p:nvSpPr>
        <p:spPr/>
        <p:txBody>
          <a:bodyPr/>
          <a:lstStyle/>
          <a:p>
            <a:fld id="{B996A9E8-C934-7647-B79C-6F431D92E0EB}" type="slidenum">
              <a:rPr lang="en-US" smtClean="0"/>
              <a:t>5</a:t>
            </a:fld>
            <a:endParaRPr lang="en-US" dirty="0"/>
          </a:p>
        </p:txBody>
      </p:sp>
      <p:grpSp>
        <p:nvGrpSpPr>
          <p:cNvPr id="20" name="Group 19">
            <a:extLst>
              <a:ext uri="{FF2B5EF4-FFF2-40B4-BE49-F238E27FC236}">
                <a16:creationId xmlns:a16="http://schemas.microsoft.com/office/drawing/2014/main" id="{7927E83C-7CB9-43DD-BA39-A7238F34BC1F}"/>
              </a:ext>
            </a:extLst>
          </p:cNvPr>
          <p:cNvGrpSpPr/>
          <p:nvPr/>
        </p:nvGrpSpPr>
        <p:grpSpPr>
          <a:xfrm>
            <a:off x="8895501" y="2057400"/>
            <a:ext cx="1089075" cy="2211012"/>
            <a:chOff x="3844708" y="3943056"/>
            <a:chExt cx="1454583" cy="2723255"/>
          </a:xfrm>
        </p:grpSpPr>
        <p:sp>
          <p:nvSpPr>
            <p:cNvPr id="21" name="Freeform 31">
              <a:extLst>
                <a:ext uri="{FF2B5EF4-FFF2-40B4-BE49-F238E27FC236}">
                  <a16:creationId xmlns:a16="http://schemas.microsoft.com/office/drawing/2014/main" id="{741310C0-C0F2-46A7-B909-A1EED14CE21A}"/>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2" name="Freeform 32">
              <a:extLst>
                <a:ext uri="{FF2B5EF4-FFF2-40B4-BE49-F238E27FC236}">
                  <a16:creationId xmlns:a16="http://schemas.microsoft.com/office/drawing/2014/main" id="{2E00F7BA-25E6-4023-9EB6-C7E62D1954ED}"/>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3" name="Freeform 33">
              <a:extLst>
                <a:ext uri="{FF2B5EF4-FFF2-40B4-BE49-F238E27FC236}">
                  <a16:creationId xmlns:a16="http://schemas.microsoft.com/office/drawing/2014/main" id="{C0578475-3252-477B-9E53-04C963956D3D}"/>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4" name="Freeform 34">
              <a:extLst>
                <a:ext uri="{FF2B5EF4-FFF2-40B4-BE49-F238E27FC236}">
                  <a16:creationId xmlns:a16="http://schemas.microsoft.com/office/drawing/2014/main" id="{074BD83C-AB84-49A1-8018-88E8CB43776A}"/>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5" name="Freeform 35">
              <a:extLst>
                <a:ext uri="{FF2B5EF4-FFF2-40B4-BE49-F238E27FC236}">
                  <a16:creationId xmlns:a16="http://schemas.microsoft.com/office/drawing/2014/main" id="{46E0B1E6-4F30-403E-A5AD-E4EC596DE3F4}"/>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6" name="Freeform 36">
              <a:extLst>
                <a:ext uri="{FF2B5EF4-FFF2-40B4-BE49-F238E27FC236}">
                  <a16:creationId xmlns:a16="http://schemas.microsoft.com/office/drawing/2014/main" id="{9B8554C8-82D5-45C4-827A-2F754E54E726}"/>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7" name="Freeform 37">
              <a:extLst>
                <a:ext uri="{FF2B5EF4-FFF2-40B4-BE49-F238E27FC236}">
                  <a16:creationId xmlns:a16="http://schemas.microsoft.com/office/drawing/2014/main" id="{76A2BD14-E029-4DD5-B110-5451AB23718A}"/>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8" name="Freeform 38">
              <a:extLst>
                <a:ext uri="{FF2B5EF4-FFF2-40B4-BE49-F238E27FC236}">
                  <a16:creationId xmlns:a16="http://schemas.microsoft.com/office/drawing/2014/main" id="{93F2A6BA-6B55-4CE0-9565-D83873C1BDD3}"/>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9" name="Freeform 39">
              <a:extLst>
                <a:ext uri="{FF2B5EF4-FFF2-40B4-BE49-F238E27FC236}">
                  <a16:creationId xmlns:a16="http://schemas.microsoft.com/office/drawing/2014/main" id="{EC53513D-57A2-4C76-A582-D3B074A91B1D}"/>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0" name="Freeform 40">
              <a:extLst>
                <a:ext uri="{FF2B5EF4-FFF2-40B4-BE49-F238E27FC236}">
                  <a16:creationId xmlns:a16="http://schemas.microsoft.com/office/drawing/2014/main" id="{165DC3AC-E086-4590-9B57-7E37B9786A1E}"/>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1" name="Freeform 41">
              <a:extLst>
                <a:ext uri="{FF2B5EF4-FFF2-40B4-BE49-F238E27FC236}">
                  <a16:creationId xmlns:a16="http://schemas.microsoft.com/office/drawing/2014/main" id="{AAEA88F9-925A-42A6-8FFB-03B7DABC77D5}"/>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7" name="Group 6">
            <a:extLst>
              <a:ext uri="{FF2B5EF4-FFF2-40B4-BE49-F238E27FC236}">
                <a16:creationId xmlns:a16="http://schemas.microsoft.com/office/drawing/2014/main" id="{DAA3B85F-8BE2-45FE-9F59-6B6DB9377B68}"/>
              </a:ext>
            </a:extLst>
          </p:cNvPr>
          <p:cNvGrpSpPr/>
          <p:nvPr/>
        </p:nvGrpSpPr>
        <p:grpSpPr>
          <a:xfrm>
            <a:off x="9727588" y="2641073"/>
            <a:ext cx="1016626" cy="929235"/>
            <a:chOff x="4891413" y="1913949"/>
            <a:chExt cx="1846838" cy="1846839"/>
          </a:xfrm>
        </p:grpSpPr>
        <p:sp>
          <p:nvSpPr>
            <p:cNvPr id="8" name="Freeform 344">
              <a:extLst>
                <a:ext uri="{FF2B5EF4-FFF2-40B4-BE49-F238E27FC236}">
                  <a16:creationId xmlns:a16="http://schemas.microsoft.com/office/drawing/2014/main" id="{ECBF0E2A-F4D5-45D8-BEAC-EA31228B2EE3}"/>
                </a:ext>
              </a:extLst>
            </p:cNvPr>
            <p:cNvSpPr>
              <a:spLocks noChangeArrowheads="1"/>
            </p:cNvSpPr>
            <p:nvPr/>
          </p:nvSpPr>
          <p:spPr bwMode="auto">
            <a:xfrm>
              <a:off x="4891413" y="1913949"/>
              <a:ext cx="1846838" cy="1846839"/>
            </a:xfrm>
            <a:custGeom>
              <a:avLst/>
              <a:gdLst>
                <a:gd name="T0" fmla="*/ 3839 w 3840"/>
                <a:gd name="T1" fmla="*/ 1906 h 3840"/>
                <a:gd name="T2" fmla="*/ 3839 w 3840"/>
                <a:gd name="T3" fmla="*/ 1906 h 3840"/>
                <a:gd name="T4" fmla="*/ 1906 w 3840"/>
                <a:gd name="T5" fmla="*/ 3839 h 3840"/>
                <a:gd name="T6" fmla="*/ 0 w 3840"/>
                <a:gd name="T7" fmla="*/ 1906 h 3840"/>
                <a:gd name="T8" fmla="*/ 1906 w 3840"/>
                <a:gd name="T9" fmla="*/ 0 h 3840"/>
                <a:gd name="T10" fmla="*/ 3839 w 3840"/>
                <a:gd name="T11" fmla="*/ 1906 h 3840"/>
              </a:gdLst>
              <a:ahLst/>
              <a:cxnLst>
                <a:cxn ang="0">
                  <a:pos x="T0" y="T1"/>
                </a:cxn>
                <a:cxn ang="0">
                  <a:pos x="T2" y="T3"/>
                </a:cxn>
                <a:cxn ang="0">
                  <a:pos x="T4" y="T5"/>
                </a:cxn>
                <a:cxn ang="0">
                  <a:pos x="T6" y="T7"/>
                </a:cxn>
                <a:cxn ang="0">
                  <a:pos x="T8" y="T9"/>
                </a:cxn>
                <a:cxn ang="0">
                  <a:pos x="T10" y="T11"/>
                </a:cxn>
              </a:cxnLst>
              <a:rect l="0" t="0" r="r" b="b"/>
              <a:pathLst>
                <a:path w="3840" h="3840">
                  <a:moveTo>
                    <a:pt x="3839" y="1906"/>
                  </a:moveTo>
                  <a:lnTo>
                    <a:pt x="3839" y="1906"/>
                  </a:lnTo>
                  <a:cubicBezTo>
                    <a:pt x="3839" y="2978"/>
                    <a:pt x="2978" y="3839"/>
                    <a:pt x="1906" y="3839"/>
                  </a:cubicBezTo>
                  <a:cubicBezTo>
                    <a:pt x="861" y="3839"/>
                    <a:pt x="0" y="2978"/>
                    <a:pt x="0" y="1906"/>
                  </a:cubicBezTo>
                  <a:cubicBezTo>
                    <a:pt x="0" y="862"/>
                    <a:pt x="861" y="0"/>
                    <a:pt x="1906" y="0"/>
                  </a:cubicBezTo>
                  <a:cubicBezTo>
                    <a:pt x="2978" y="0"/>
                    <a:pt x="3839" y="862"/>
                    <a:pt x="3839" y="1906"/>
                  </a:cubicBezTo>
                </a:path>
              </a:pathLst>
            </a:custGeom>
            <a:solidFill>
              <a:srgbClr val="39B04A"/>
            </a:solidFill>
            <a:ln>
              <a:noFill/>
            </a:ln>
            <a:effectLst/>
          </p:spPr>
          <p:txBody>
            <a:bodyPr wrap="none" anchor="ctr"/>
            <a:lstStyle/>
            <a:p>
              <a:pPr>
                <a:defRPr/>
              </a:pPr>
              <a:endParaRPr lang="en-US" kern="0" dirty="0">
                <a:solidFill>
                  <a:prstClr val="black"/>
                </a:solidFill>
              </a:endParaRPr>
            </a:p>
          </p:txBody>
        </p:sp>
        <p:grpSp>
          <p:nvGrpSpPr>
            <p:cNvPr id="11" name="Group 10">
              <a:extLst>
                <a:ext uri="{FF2B5EF4-FFF2-40B4-BE49-F238E27FC236}">
                  <a16:creationId xmlns:a16="http://schemas.microsoft.com/office/drawing/2014/main" id="{43DE5320-01C4-4A7C-81B1-4188AAE859BA}"/>
                </a:ext>
              </a:extLst>
            </p:cNvPr>
            <p:cNvGrpSpPr/>
            <p:nvPr/>
          </p:nvGrpSpPr>
          <p:grpSpPr>
            <a:xfrm>
              <a:off x="5280582" y="2330373"/>
              <a:ext cx="1123134" cy="991395"/>
              <a:chOff x="8821738" y="1993900"/>
              <a:chExt cx="798512" cy="704850"/>
            </a:xfrm>
          </p:grpSpPr>
          <p:sp>
            <p:nvSpPr>
              <p:cNvPr id="18" name="Freeform 345">
                <a:extLst>
                  <a:ext uri="{FF2B5EF4-FFF2-40B4-BE49-F238E27FC236}">
                    <a16:creationId xmlns:a16="http://schemas.microsoft.com/office/drawing/2014/main" id="{F9E4A2BE-9565-474E-8BB0-F75B76433963}"/>
                  </a:ext>
                </a:extLst>
              </p:cNvPr>
              <p:cNvSpPr>
                <a:spLocks noChangeArrowheads="1"/>
              </p:cNvSpPr>
              <p:nvPr/>
            </p:nvSpPr>
            <p:spPr bwMode="auto">
              <a:xfrm>
                <a:off x="8821738" y="1993900"/>
                <a:ext cx="798512" cy="704850"/>
              </a:xfrm>
              <a:custGeom>
                <a:avLst/>
                <a:gdLst>
                  <a:gd name="T0" fmla="*/ 2089 w 2220"/>
                  <a:gd name="T1" fmla="*/ 130 h 1960"/>
                  <a:gd name="T2" fmla="*/ 2089 w 2220"/>
                  <a:gd name="T3" fmla="*/ 130 h 1960"/>
                  <a:gd name="T4" fmla="*/ 1149 w 2220"/>
                  <a:gd name="T5" fmla="*/ 130 h 1960"/>
                  <a:gd name="T6" fmla="*/ 1096 w 2220"/>
                  <a:gd name="T7" fmla="*/ 105 h 1960"/>
                  <a:gd name="T8" fmla="*/ 992 w 2220"/>
                  <a:gd name="T9" fmla="*/ 26 h 1960"/>
                  <a:gd name="T10" fmla="*/ 940 w 2220"/>
                  <a:gd name="T11" fmla="*/ 0 h 1960"/>
                  <a:gd name="T12" fmla="*/ 130 w 2220"/>
                  <a:gd name="T13" fmla="*/ 0 h 1960"/>
                  <a:gd name="T14" fmla="*/ 0 w 2220"/>
                  <a:gd name="T15" fmla="*/ 130 h 1960"/>
                  <a:gd name="T16" fmla="*/ 0 w 2220"/>
                  <a:gd name="T17" fmla="*/ 1959 h 1960"/>
                  <a:gd name="T18" fmla="*/ 1932 w 2220"/>
                  <a:gd name="T19" fmla="*/ 1959 h 1960"/>
                  <a:gd name="T20" fmla="*/ 2219 w 2220"/>
                  <a:gd name="T21" fmla="*/ 1672 h 1960"/>
                  <a:gd name="T22" fmla="*/ 2219 w 2220"/>
                  <a:gd name="T23" fmla="*/ 288 h 1960"/>
                  <a:gd name="T24" fmla="*/ 2089 w 2220"/>
                  <a:gd name="T25" fmla="*/ 288 h 1960"/>
                  <a:gd name="T26" fmla="*/ 2089 w 2220"/>
                  <a:gd name="T27" fmla="*/ 130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0" h="1960">
                    <a:moveTo>
                      <a:pt x="2089" y="130"/>
                    </a:moveTo>
                    <a:lnTo>
                      <a:pt x="2089" y="130"/>
                    </a:lnTo>
                    <a:cubicBezTo>
                      <a:pt x="1149" y="130"/>
                      <a:pt x="1149" y="130"/>
                      <a:pt x="1149" y="130"/>
                    </a:cubicBezTo>
                    <a:cubicBezTo>
                      <a:pt x="1123" y="130"/>
                      <a:pt x="1096" y="130"/>
                      <a:pt x="1096" y="105"/>
                    </a:cubicBezTo>
                    <a:cubicBezTo>
                      <a:pt x="992" y="26"/>
                      <a:pt x="992" y="26"/>
                      <a:pt x="992" y="26"/>
                    </a:cubicBezTo>
                    <a:cubicBezTo>
                      <a:pt x="966" y="0"/>
                      <a:pt x="966" y="0"/>
                      <a:pt x="940" y="0"/>
                    </a:cubicBezTo>
                    <a:cubicBezTo>
                      <a:pt x="130" y="0"/>
                      <a:pt x="130" y="0"/>
                      <a:pt x="130" y="0"/>
                    </a:cubicBezTo>
                    <a:cubicBezTo>
                      <a:pt x="51" y="0"/>
                      <a:pt x="0" y="53"/>
                      <a:pt x="0" y="130"/>
                    </a:cubicBezTo>
                    <a:cubicBezTo>
                      <a:pt x="0" y="1959"/>
                      <a:pt x="0" y="1959"/>
                      <a:pt x="0" y="1959"/>
                    </a:cubicBezTo>
                    <a:cubicBezTo>
                      <a:pt x="1932" y="1959"/>
                      <a:pt x="1932" y="1959"/>
                      <a:pt x="1932" y="1959"/>
                    </a:cubicBezTo>
                    <a:cubicBezTo>
                      <a:pt x="2089" y="1959"/>
                      <a:pt x="2219" y="1829"/>
                      <a:pt x="2219" y="1672"/>
                    </a:cubicBezTo>
                    <a:cubicBezTo>
                      <a:pt x="2219" y="288"/>
                      <a:pt x="2219" y="288"/>
                      <a:pt x="2219" y="288"/>
                    </a:cubicBezTo>
                    <a:cubicBezTo>
                      <a:pt x="2089" y="288"/>
                      <a:pt x="2089" y="288"/>
                      <a:pt x="2089" y="288"/>
                    </a:cubicBezTo>
                    <a:lnTo>
                      <a:pt x="2089" y="130"/>
                    </a:lnTo>
                  </a:path>
                </a:pathLst>
              </a:custGeom>
              <a:solidFill>
                <a:srgbClr val="FACC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9" name="Freeform 346">
                <a:extLst>
                  <a:ext uri="{FF2B5EF4-FFF2-40B4-BE49-F238E27FC236}">
                    <a16:creationId xmlns:a16="http://schemas.microsoft.com/office/drawing/2014/main" id="{AD849ACC-45B6-439D-A13D-78BA5F4E7C5C}"/>
                  </a:ext>
                </a:extLst>
              </p:cNvPr>
              <p:cNvSpPr>
                <a:spLocks noChangeArrowheads="1"/>
              </p:cNvSpPr>
              <p:nvPr/>
            </p:nvSpPr>
            <p:spPr bwMode="auto">
              <a:xfrm>
                <a:off x="8821738" y="2097088"/>
                <a:ext cx="798512" cy="601662"/>
              </a:xfrm>
              <a:custGeom>
                <a:avLst/>
                <a:gdLst>
                  <a:gd name="T0" fmla="*/ 2219 w 2220"/>
                  <a:gd name="T1" fmla="*/ 0 h 1672"/>
                  <a:gd name="T2" fmla="*/ 2219 w 2220"/>
                  <a:gd name="T3" fmla="*/ 0 h 1672"/>
                  <a:gd name="T4" fmla="*/ 1018 w 2220"/>
                  <a:gd name="T5" fmla="*/ 0 h 1672"/>
                  <a:gd name="T6" fmla="*/ 940 w 2220"/>
                  <a:gd name="T7" fmla="*/ 26 h 1672"/>
                  <a:gd name="T8" fmla="*/ 861 w 2220"/>
                  <a:gd name="T9" fmla="*/ 234 h 1672"/>
                  <a:gd name="T10" fmla="*/ 783 w 2220"/>
                  <a:gd name="T11" fmla="*/ 260 h 1672"/>
                  <a:gd name="T12" fmla="*/ 130 w 2220"/>
                  <a:gd name="T13" fmla="*/ 260 h 1672"/>
                  <a:gd name="T14" fmla="*/ 0 w 2220"/>
                  <a:gd name="T15" fmla="*/ 417 h 1672"/>
                  <a:gd name="T16" fmla="*/ 0 w 2220"/>
                  <a:gd name="T17" fmla="*/ 1671 h 1672"/>
                  <a:gd name="T18" fmla="*/ 1932 w 2220"/>
                  <a:gd name="T19" fmla="*/ 1671 h 1672"/>
                  <a:gd name="T20" fmla="*/ 2219 w 2220"/>
                  <a:gd name="T21" fmla="*/ 1384 h 1672"/>
                  <a:gd name="T22" fmla="*/ 2219 w 2220"/>
                  <a:gd name="T23" fmla="*/ 0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0" h="1672">
                    <a:moveTo>
                      <a:pt x="2219" y="0"/>
                    </a:moveTo>
                    <a:lnTo>
                      <a:pt x="2219" y="0"/>
                    </a:lnTo>
                    <a:cubicBezTo>
                      <a:pt x="1018" y="0"/>
                      <a:pt x="1018" y="0"/>
                      <a:pt x="1018" y="0"/>
                    </a:cubicBezTo>
                    <a:cubicBezTo>
                      <a:pt x="992" y="0"/>
                      <a:pt x="966" y="0"/>
                      <a:pt x="940" y="26"/>
                    </a:cubicBezTo>
                    <a:cubicBezTo>
                      <a:pt x="861" y="234"/>
                      <a:pt x="861" y="234"/>
                      <a:pt x="861" y="234"/>
                    </a:cubicBezTo>
                    <a:cubicBezTo>
                      <a:pt x="835" y="260"/>
                      <a:pt x="809" y="260"/>
                      <a:pt x="783" y="260"/>
                    </a:cubicBezTo>
                    <a:cubicBezTo>
                      <a:pt x="130" y="260"/>
                      <a:pt x="130" y="260"/>
                      <a:pt x="130" y="260"/>
                    </a:cubicBezTo>
                    <a:cubicBezTo>
                      <a:pt x="51" y="260"/>
                      <a:pt x="0" y="339"/>
                      <a:pt x="0" y="417"/>
                    </a:cubicBezTo>
                    <a:cubicBezTo>
                      <a:pt x="0" y="1671"/>
                      <a:pt x="0" y="1671"/>
                      <a:pt x="0" y="1671"/>
                    </a:cubicBezTo>
                    <a:cubicBezTo>
                      <a:pt x="1932" y="1671"/>
                      <a:pt x="1932" y="1671"/>
                      <a:pt x="1932" y="1671"/>
                    </a:cubicBezTo>
                    <a:cubicBezTo>
                      <a:pt x="2089" y="1671"/>
                      <a:pt x="2219" y="1541"/>
                      <a:pt x="2219" y="1384"/>
                    </a:cubicBezTo>
                    <a:lnTo>
                      <a:pt x="2219" y="0"/>
                    </a:lnTo>
                  </a:path>
                </a:pathLst>
              </a:custGeom>
              <a:solidFill>
                <a:srgbClr val="FAEC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12" name="Group 11">
              <a:extLst>
                <a:ext uri="{FF2B5EF4-FFF2-40B4-BE49-F238E27FC236}">
                  <a16:creationId xmlns:a16="http://schemas.microsoft.com/office/drawing/2014/main" id="{E20BE2CA-F4E8-479A-B41E-F28595EAA831}"/>
                </a:ext>
              </a:extLst>
            </p:cNvPr>
            <p:cNvGrpSpPr/>
            <p:nvPr/>
          </p:nvGrpSpPr>
          <p:grpSpPr>
            <a:xfrm>
              <a:off x="5441190" y="2534440"/>
              <a:ext cx="723878" cy="966022"/>
              <a:chOff x="7165975" y="1955800"/>
              <a:chExt cx="450850" cy="601663"/>
            </a:xfrm>
          </p:grpSpPr>
          <p:sp>
            <p:nvSpPr>
              <p:cNvPr id="13" name="Freeform 353">
                <a:extLst>
                  <a:ext uri="{FF2B5EF4-FFF2-40B4-BE49-F238E27FC236}">
                    <a16:creationId xmlns:a16="http://schemas.microsoft.com/office/drawing/2014/main" id="{D36C70E8-62C1-4401-9EA2-0961306657B4}"/>
                  </a:ext>
                </a:extLst>
              </p:cNvPr>
              <p:cNvSpPr>
                <a:spLocks noChangeArrowheads="1"/>
              </p:cNvSpPr>
              <p:nvPr/>
            </p:nvSpPr>
            <p:spPr bwMode="auto">
              <a:xfrm>
                <a:off x="7165975" y="1955800"/>
                <a:ext cx="450850" cy="601663"/>
              </a:xfrm>
              <a:custGeom>
                <a:avLst/>
                <a:gdLst>
                  <a:gd name="T0" fmla="*/ 0 w 1254"/>
                  <a:gd name="T1" fmla="*/ 104 h 1672"/>
                  <a:gd name="T2" fmla="*/ 0 w 1254"/>
                  <a:gd name="T3" fmla="*/ 104 h 1672"/>
                  <a:gd name="T4" fmla="*/ 104 w 1254"/>
                  <a:gd name="T5" fmla="*/ 0 h 1672"/>
                  <a:gd name="T6" fmla="*/ 836 w 1254"/>
                  <a:gd name="T7" fmla="*/ 0 h 1672"/>
                  <a:gd name="T8" fmla="*/ 1253 w 1254"/>
                  <a:gd name="T9" fmla="*/ 339 h 1672"/>
                  <a:gd name="T10" fmla="*/ 1253 w 1254"/>
                  <a:gd name="T11" fmla="*/ 1567 h 1672"/>
                  <a:gd name="T12" fmla="*/ 1175 w 1254"/>
                  <a:gd name="T13" fmla="*/ 1671 h 1672"/>
                  <a:gd name="T14" fmla="*/ 104 w 1254"/>
                  <a:gd name="T15" fmla="*/ 1671 h 1672"/>
                  <a:gd name="T16" fmla="*/ 0 w 1254"/>
                  <a:gd name="T17" fmla="*/ 1567 h 1672"/>
                  <a:gd name="T18" fmla="*/ 0 w 1254"/>
                  <a:gd name="T19" fmla="*/ 10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672">
                    <a:moveTo>
                      <a:pt x="0" y="104"/>
                    </a:moveTo>
                    <a:lnTo>
                      <a:pt x="0" y="104"/>
                    </a:lnTo>
                    <a:cubicBezTo>
                      <a:pt x="0" y="52"/>
                      <a:pt x="52" y="0"/>
                      <a:pt x="104" y="0"/>
                    </a:cubicBezTo>
                    <a:cubicBezTo>
                      <a:pt x="836" y="0"/>
                      <a:pt x="836" y="0"/>
                      <a:pt x="836" y="0"/>
                    </a:cubicBezTo>
                    <a:cubicBezTo>
                      <a:pt x="1253" y="339"/>
                      <a:pt x="1253" y="339"/>
                      <a:pt x="1253" y="339"/>
                    </a:cubicBezTo>
                    <a:cubicBezTo>
                      <a:pt x="1253" y="1567"/>
                      <a:pt x="1253" y="1567"/>
                      <a:pt x="1253" y="1567"/>
                    </a:cubicBezTo>
                    <a:cubicBezTo>
                      <a:pt x="1253" y="1619"/>
                      <a:pt x="1228" y="1671"/>
                      <a:pt x="1175" y="1671"/>
                    </a:cubicBezTo>
                    <a:cubicBezTo>
                      <a:pt x="104" y="1671"/>
                      <a:pt x="104" y="1671"/>
                      <a:pt x="104" y="1671"/>
                    </a:cubicBezTo>
                    <a:cubicBezTo>
                      <a:pt x="52" y="1671"/>
                      <a:pt x="0" y="1619"/>
                      <a:pt x="0" y="1567"/>
                    </a:cubicBezTo>
                    <a:lnTo>
                      <a:pt x="0" y="104"/>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4" name="Freeform 355">
                <a:extLst>
                  <a:ext uri="{FF2B5EF4-FFF2-40B4-BE49-F238E27FC236}">
                    <a16:creationId xmlns:a16="http://schemas.microsoft.com/office/drawing/2014/main" id="{F5BBB1E8-7E76-4473-BAEA-9195B264D9A6}"/>
                  </a:ext>
                </a:extLst>
              </p:cNvPr>
              <p:cNvSpPr>
                <a:spLocks noChangeArrowheads="1"/>
              </p:cNvSpPr>
              <p:nvPr/>
            </p:nvSpPr>
            <p:spPr bwMode="auto">
              <a:xfrm>
                <a:off x="7259638" y="2106613"/>
                <a:ext cx="131762" cy="19050"/>
              </a:xfrm>
              <a:custGeom>
                <a:avLst/>
                <a:gdLst>
                  <a:gd name="T0" fmla="*/ 366 w 367"/>
                  <a:gd name="T1" fmla="*/ 25 h 53"/>
                  <a:gd name="T2" fmla="*/ 366 w 367"/>
                  <a:gd name="T3" fmla="*/ 25 h 53"/>
                  <a:gd name="T4" fmla="*/ 340 w 367"/>
                  <a:gd name="T5" fmla="*/ 52 h 53"/>
                  <a:gd name="T6" fmla="*/ 26 w 367"/>
                  <a:gd name="T7" fmla="*/ 52 h 53"/>
                  <a:gd name="T8" fmla="*/ 0 w 367"/>
                  <a:gd name="T9" fmla="*/ 25 h 53"/>
                  <a:gd name="T10" fmla="*/ 26 w 367"/>
                  <a:gd name="T11" fmla="*/ 0 h 53"/>
                  <a:gd name="T12" fmla="*/ 340 w 367"/>
                  <a:gd name="T13" fmla="*/ 0 h 53"/>
                  <a:gd name="T14" fmla="*/ 366 w 367"/>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7" h="53">
                    <a:moveTo>
                      <a:pt x="366" y="25"/>
                    </a:moveTo>
                    <a:lnTo>
                      <a:pt x="366" y="25"/>
                    </a:lnTo>
                    <a:cubicBezTo>
                      <a:pt x="366" y="52"/>
                      <a:pt x="366" y="52"/>
                      <a:pt x="340" y="52"/>
                    </a:cubicBezTo>
                    <a:cubicBezTo>
                      <a:pt x="26" y="52"/>
                      <a:pt x="26" y="52"/>
                      <a:pt x="26" y="52"/>
                    </a:cubicBezTo>
                    <a:cubicBezTo>
                      <a:pt x="0" y="52"/>
                      <a:pt x="0" y="52"/>
                      <a:pt x="0" y="25"/>
                    </a:cubicBezTo>
                    <a:cubicBezTo>
                      <a:pt x="0" y="0"/>
                      <a:pt x="0" y="0"/>
                      <a:pt x="26" y="0"/>
                    </a:cubicBezTo>
                    <a:cubicBezTo>
                      <a:pt x="340" y="0"/>
                      <a:pt x="340" y="0"/>
                      <a:pt x="340" y="0"/>
                    </a:cubicBezTo>
                    <a:cubicBezTo>
                      <a:pt x="366" y="0"/>
                      <a:pt x="366" y="0"/>
                      <a:pt x="366" y="25"/>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5" name="Freeform 356">
                <a:extLst>
                  <a:ext uri="{FF2B5EF4-FFF2-40B4-BE49-F238E27FC236}">
                    <a16:creationId xmlns:a16="http://schemas.microsoft.com/office/drawing/2014/main" id="{F8B35B23-DA33-4E75-AD60-7872CACAE49A}"/>
                  </a:ext>
                </a:extLst>
              </p:cNvPr>
              <p:cNvSpPr>
                <a:spLocks noChangeArrowheads="1"/>
              </p:cNvSpPr>
              <p:nvPr/>
            </p:nvSpPr>
            <p:spPr bwMode="auto">
              <a:xfrm>
                <a:off x="7259638" y="2200275"/>
                <a:ext cx="282575" cy="28575"/>
              </a:xfrm>
              <a:custGeom>
                <a:avLst/>
                <a:gdLst>
                  <a:gd name="T0" fmla="*/ 784 w 785"/>
                  <a:gd name="T1" fmla="*/ 52 h 79"/>
                  <a:gd name="T2" fmla="*/ 784 w 785"/>
                  <a:gd name="T3" fmla="*/ 52 h 79"/>
                  <a:gd name="T4" fmla="*/ 758 w 785"/>
                  <a:gd name="T5" fmla="*/ 78 h 79"/>
                  <a:gd name="T6" fmla="*/ 26 w 785"/>
                  <a:gd name="T7" fmla="*/ 78 h 79"/>
                  <a:gd name="T8" fmla="*/ 0 w 785"/>
                  <a:gd name="T9" fmla="*/ 52 h 79"/>
                  <a:gd name="T10" fmla="*/ 26 w 785"/>
                  <a:gd name="T11" fmla="*/ 0 h 79"/>
                  <a:gd name="T12" fmla="*/ 758 w 785"/>
                  <a:gd name="T13" fmla="*/ 0 h 79"/>
                  <a:gd name="T14" fmla="*/ 784 w 785"/>
                  <a:gd name="T15" fmla="*/ 52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52"/>
                    </a:moveTo>
                    <a:lnTo>
                      <a:pt x="784" y="52"/>
                    </a:lnTo>
                    <a:cubicBezTo>
                      <a:pt x="784" y="78"/>
                      <a:pt x="784" y="78"/>
                      <a:pt x="758" y="78"/>
                    </a:cubicBezTo>
                    <a:cubicBezTo>
                      <a:pt x="26" y="78"/>
                      <a:pt x="26" y="78"/>
                      <a:pt x="26" y="78"/>
                    </a:cubicBezTo>
                    <a:cubicBezTo>
                      <a:pt x="0" y="78"/>
                      <a:pt x="0" y="78"/>
                      <a:pt x="0" y="52"/>
                    </a:cubicBezTo>
                    <a:cubicBezTo>
                      <a:pt x="0" y="26"/>
                      <a:pt x="0" y="0"/>
                      <a:pt x="26" y="0"/>
                    </a:cubicBezTo>
                    <a:cubicBezTo>
                      <a:pt x="758" y="0"/>
                      <a:pt x="758" y="0"/>
                      <a:pt x="758" y="0"/>
                    </a:cubicBezTo>
                    <a:cubicBezTo>
                      <a:pt x="784" y="0"/>
                      <a:pt x="784" y="26"/>
                      <a:pt x="784" y="52"/>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6" name="Freeform 357">
                <a:extLst>
                  <a:ext uri="{FF2B5EF4-FFF2-40B4-BE49-F238E27FC236}">
                    <a16:creationId xmlns:a16="http://schemas.microsoft.com/office/drawing/2014/main" id="{0AA029FC-D1E6-46A1-AA3C-25D89AEE217E}"/>
                  </a:ext>
                </a:extLst>
              </p:cNvPr>
              <p:cNvSpPr>
                <a:spLocks noChangeArrowheads="1"/>
              </p:cNvSpPr>
              <p:nvPr/>
            </p:nvSpPr>
            <p:spPr bwMode="auto">
              <a:xfrm>
                <a:off x="7259638" y="2303463"/>
                <a:ext cx="282575" cy="28575"/>
              </a:xfrm>
              <a:custGeom>
                <a:avLst/>
                <a:gdLst>
                  <a:gd name="T0" fmla="*/ 784 w 785"/>
                  <a:gd name="T1" fmla="*/ 27 h 79"/>
                  <a:gd name="T2" fmla="*/ 784 w 785"/>
                  <a:gd name="T3" fmla="*/ 27 h 79"/>
                  <a:gd name="T4" fmla="*/ 758 w 785"/>
                  <a:gd name="T5" fmla="*/ 78 h 79"/>
                  <a:gd name="T6" fmla="*/ 26 w 785"/>
                  <a:gd name="T7" fmla="*/ 78 h 79"/>
                  <a:gd name="T8" fmla="*/ 0 w 785"/>
                  <a:gd name="T9" fmla="*/ 27 h 79"/>
                  <a:gd name="T10" fmla="*/ 26 w 785"/>
                  <a:gd name="T11" fmla="*/ 0 h 79"/>
                  <a:gd name="T12" fmla="*/ 758 w 785"/>
                  <a:gd name="T13" fmla="*/ 0 h 79"/>
                  <a:gd name="T14" fmla="*/ 784 w 785"/>
                  <a:gd name="T15" fmla="*/ 27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79">
                    <a:moveTo>
                      <a:pt x="784" y="27"/>
                    </a:moveTo>
                    <a:lnTo>
                      <a:pt x="784" y="27"/>
                    </a:lnTo>
                    <a:cubicBezTo>
                      <a:pt x="784" y="52"/>
                      <a:pt x="784" y="78"/>
                      <a:pt x="758" y="78"/>
                    </a:cubicBezTo>
                    <a:cubicBezTo>
                      <a:pt x="26" y="78"/>
                      <a:pt x="26" y="78"/>
                      <a:pt x="26" y="78"/>
                    </a:cubicBezTo>
                    <a:cubicBezTo>
                      <a:pt x="0" y="78"/>
                      <a:pt x="0" y="52"/>
                      <a:pt x="0" y="27"/>
                    </a:cubicBezTo>
                    <a:cubicBezTo>
                      <a:pt x="0" y="27"/>
                      <a:pt x="0" y="0"/>
                      <a:pt x="26" y="0"/>
                    </a:cubicBezTo>
                    <a:cubicBezTo>
                      <a:pt x="758" y="0"/>
                      <a:pt x="758" y="0"/>
                      <a:pt x="758" y="0"/>
                    </a:cubicBezTo>
                    <a:cubicBezTo>
                      <a:pt x="784" y="0"/>
                      <a:pt x="784" y="27"/>
                      <a:pt x="784" y="27"/>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7" name="Freeform 358">
                <a:extLst>
                  <a:ext uri="{FF2B5EF4-FFF2-40B4-BE49-F238E27FC236}">
                    <a16:creationId xmlns:a16="http://schemas.microsoft.com/office/drawing/2014/main" id="{DF79FF8F-B513-4A86-B582-FFF614A02188}"/>
                  </a:ext>
                </a:extLst>
              </p:cNvPr>
              <p:cNvSpPr>
                <a:spLocks noChangeArrowheads="1"/>
              </p:cNvSpPr>
              <p:nvPr/>
            </p:nvSpPr>
            <p:spPr bwMode="auto">
              <a:xfrm>
                <a:off x="7259638" y="2406650"/>
                <a:ext cx="282575" cy="19050"/>
              </a:xfrm>
              <a:custGeom>
                <a:avLst/>
                <a:gdLst>
                  <a:gd name="T0" fmla="*/ 784 w 785"/>
                  <a:gd name="T1" fmla="*/ 26 h 54"/>
                  <a:gd name="T2" fmla="*/ 784 w 785"/>
                  <a:gd name="T3" fmla="*/ 26 h 54"/>
                  <a:gd name="T4" fmla="*/ 758 w 785"/>
                  <a:gd name="T5" fmla="*/ 53 h 54"/>
                  <a:gd name="T6" fmla="*/ 26 w 785"/>
                  <a:gd name="T7" fmla="*/ 53 h 54"/>
                  <a:gd name="T8" fmla="*/ 0 w 785"/>
                  <a:gd name="T9" fmla="*/ 26 h 54"/>
                  <a:gd name="T10" fmla="*/ 26 w 785"/>
                  <a:gd name="T11" fmla="*/ 0 h 54"/>
                  <a:gd name="T12" fmla="*/ 758 w 785"/>
                  <a:gd name="T13" fmla="*/ 0 h 54"/>
                  <a:gd name="T14" fmla="*/ 784 w 785"/>
                  <a:gd name="T15" fmla="*/ 26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54">
                    <a:moveTo>
                      <a:pt x="784" y="26"/>
                    </a:moveTo>
                    <a:lnTo>
                      <a:pt x="784" y="26"/>
                    </a:lnTo>
                    <a:cubicBezTo>
                      <a:pt x="784" y="53"/>
                      <a:pt x="784" y="53"/>
                      <a:pt x="758" y="53"/>
                    </a:cubicBezTo>
                    <a:cubicBezTo>
                      <a:pt x="26" y="53"/>
                      <a:pt x="26" y="53"/>
                      <a:pt x="26" y="53"/>
                    </a:cubicBezTo>
                    <a:cubicBezTo>
                      <a:pt x="0" y="53"/>
                      <a:pt x="0" y="53"/>
                      <a:pt x="0" y="26"/>
                    </a:cubicBezTo>
                    <a:cubicBezTo>
                      <a:pt x="0" y="0"/>
                      <a:pt x="0" y="0"/>
                      <a:pt x="26" y="0"/>
                    </a:cubicBezTo>
                    <a:cubicBezTo>
                      <a:pt x="758" y="0"/>
                      <a:pt x="758" y="0"/>
                      <a:pt x="758" y="0"/>
                    </a:cubicBezTo>
                    <a:cubicBezTo>
                      <a:pt x="784" y="0"/>
                      <a:pt x="784" y="0"/>
                      <a:pt x="784" y="26"/>
                    </a:cubicBezTo>
                  </a:path>
                </a:pathLst>
              </a:custGeom>
              <a:solidFill>
                <a:srgbClr val="E2E4E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sp>
        <p:nvSpPr>
          <p:cNvPr id="32" name="Pentagon 5">
            <a:extLst>
              <a:ext uri="{FF2B5EF4-FFF2-40B4-BE49-F238E27FC236}">
                <a16:creationId xmlns:a16="http://schemas.microsoft.com/office/drawing/2014/main" id="{3420026D-E997-4B80-99A1-40119E707BA6}"/>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01</a:t>
            </a:r>
            <a:endParaRPr lang="en-US" sz="3200" dirty="0">
              <a:solidFill>
                <a:prstClr val="white"/>
              </a:solidFill>
            </a:endParaRPr>
          </a:p>
        </p:txBody>
      </p:sp>
    </p:spTree>
    <p:extLst>
      <p:ext uri="{BB962C8B-B14F-4D97-AF65-F5344CB8AC3E}">
        <p14:creationId xmlns:p14="http://schemas.microsoft.com/office/powerpoint/2010/main" val="1994904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ssolve">
                                      <p:cBhvr>
                                        <p:cTn id="16" dur="500"/>
                                        <p:tgtEl>
                                          <p:spTgt spid="3">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dissolve">
                                      <p:cBhvr>
                                        <p:cTn id="19" dur="500"/>
                                        <p:tgtEl>
                                          <p:spTgt spid="3">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dissolve">
                                      <p:cBhvr>
                                        <p:cTn id="22" dur="500"/>
                                        <p:tgtEl>
                                          <p:spTgt spid="3">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dissolve">
                                      <p:cBhvr>
                                        <p:cTn id="25" dur="500"/>
                                        <p:tgtEl>
                                          <p:spTgt spid="3">
                                            <p:txEl>
                                              <p:pRg st="6" end="6"/>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dissolve">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dissolve">
                                      <p:cBhvr>
                                        <p:cTn id="33" dur="500"/>
                                        <p:tgtEl>
                                          <p:spTgt spid="3">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dissolve">
                                      <p:cBhvr>
                                        <p:cTn id="38" dur="500"/>
                                        <p:tgtEl>
                                          <p:spTgt spid="3">
                                            <p:txEl>
                                              <p:pRg st="10" end="10"/>
                                            </p:txEl>
                                          </p:spTgt>
                                        </p:tgtEl>
                                      </p:cBhvr>
                                    </p:animEffect>
                                  </p:childTnLst>
                                </p:cTn>
                              </p:par>
                            </p:childTnLst>
                          </p:cTn>
                        </p:par>
                        <p:par>
                          <p:cTn id="39" fill="hold">
                            <p:stCondLst>
                              <p:cond delay="500"/>
                            </p:stCondLst>
                            <p:childTnLst>
                              <p:par>
                                <p:cTn id="40" presetID="32" presetClass="emph" presetSubtype="0" fill="hold" nodeType="afterEffect">
                                  <p:stCondLst>
                                    <p:cond delay="600"/>
                                  </p:stCondLst>
                                  <p:childTnLst>
                                    <p:animRot by="120000">
                                      <p:cBhvr>
                                        <p:cTn id="41" dur="50" fill="hold">
                                          <p:stCondLst>
                                            <p:cond delay="0"/>
                                          </p:stCondLst>
                                        </p:cTn>
                                        <p:tgtEl>
                                          <p:spTgt spid="20"/>
                                        </p:tgtEl>
                                        <p:attrNameLst>
                                          <p:attrName>r</p:attrName>
                                        </p:attrNameLst>
                                      </p:cBhvr>
                                    </p:animRot>
                                    <p:animRot by="-240000">
                                      <p:cBhvr>
                                        <p:cTn id="42" dur="100" fill="hold">
                                          <p:stCondLst>
                                            <p:cond delay="100"/>
                                          </p:stCondLst>
                                        </p:cTn>
                                        <p:tgtEl>
                                          <p:spTgt spid="20"/>
                                        </p:tgtEl>
                                        <p:attrNameLst>
                                          <p:attrName>r</p:attrName>
                                        </p:attrNameLst>
                                      </p:cBhvr>
                                    </p:animRot>
                                    <p:animRot by="240000">
                                      <p:cBhvr>
                                        <p:cTn id="43" dur="100" fill="hold">
                                          <p:stCondLst>
                                            <p:cond delay="200"/>
                                          </p:stCondLst>
                                        </p:cTn>
                                        <p:tgtEl>
                                          <p:spTgt spid="20"/>
                                        </p:tgtEl>
                                        <p:attrNameLst>
                                          <p:attrName>r</p:attrName>
                                        </p:attrNameLst>
                                      </p:cBhvr>
                                    </p:animRot>
                                    <p:animRot by="-240000">
                                      <p:cBhvr>
                                        <p:cTn id="44" dur="100" fill="hold">
                                          <p:stCondLst>
                                            <p:cond delay="300"/>
                                          </p:stCondLst>
                                        </p:cTn>
                                        <p:tgtEl>
                                          <p:spTgt spid="20"/>
                                        </p:tgtEl>
                                        <p:attrNameLst>
                                          <p:attrName>r</p:attrName>
                                        </p:attrNameLst>
                                      </p:cBhvr>
                                    </p:animRot>
                                    <p:animRot by="120000">
                                      <p:cBhvr>
                                        <p:cTn id="45" dur="100" fill="hold">
                                          <p:stCondLst>
                                            <p:cond delay="4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102" y="301144"/>
            <a:ext cx="8229600" cy="706199"/>
          </a:xfrm>
        </p:spPr>
        <p:txBody>
          <a:bodyPr>
            <a:normAutofit/>
          </a:bodyPr>
          <a:lstStyle/>
          <a:p>
            <a:r>
              <a:rPr lang="en-US" i="1" dirty="0"/>
              <a:t>Solution for Current Paper Records</a:t>
            </a:r>
          </a:p>
        </p:txBody>
      </p:sp>
      <p:sp>
        <p:nvSpPr>
          <p:cNvPr id="3" name="Content Placeholder 2"/>
          <p:cNvSpPr>
            <a:spLocks noGrp="1"/>
          </p:cNvSpPr>
          <p:nvPr>
            <p:ph idx="1"/>
          </p:nvPr>
        </p:nvSpPr>
        <p:spPr>
          <a:xfrm>
            <a:off x="470453" y="1189905"/>
            <a:ext cx="11251094" cy="5349009"/>
          </a:xfrm>
        </p:spPr>
        <p:txBody>
          <a:bodyPr>
            <a:normAutofit fontScale="92500" lnSpcReduction="20000"/>
          </a:bodyPr>
          <a:lstStyle/>
          <a:p>
            <a:pPr>
              <a:buBlip>
                <a:blip r:embed="rId2"/>
              </a:buBlip>
            </a:pPr>
            <a:r>
              <a:rPr lang="en-US" sz="2000" u="sng" dirty="0"/>
              <a:t>Solution 2 District Staff Scans Box/Drawer:</a:t>
            </a:r>
          </a:p>
          <a:p>
            <a:pPr lvl="1">
              <a:buBlip>
                <a:blip r:embed="rId2"/>
              </a:buBlip>
            </a:pPr>
            <a:r>
              <a:rPr lang="en-US" sz="2000" dirty="0"/>
              <a:t>The cost has already been spent on the following for these folders:</a:t>
            </a:r>
          </a:p>
          <a:p>
            <a:pPr lvl="2">
              <a:buBlip>
                <a:blip r:embed="rId2"/>
              </a:buBlip>
            </a:pPr>
            <a:r>
              <a:rPr lang="en-US" sz="2000" dirty="0"/>
              <a:t>Paper</a:t>
            </a:r>
          </a:p>
          <a:p>
            <a:pPr lvl="2">
              <a:buBlip>
                <a:blip r:embed="rId2"/>
              </a:buBlip>
            </a:pPr>
            <a:r>
              <a:rPr lang="en-US" sz="2000" dirty="0"/>
              <a:t>Ink</a:t>
            </a:r>
          </a:p>
          <a:p>
            <a:pPr lvl="2">
              <a:buBlip>
                <a:blip r:embed="rId2"/>
              </a:buBlip>
            </a:pPr>
            <a:r>
              <a:rPr lang="en-US" sz="2000" dirty="0"/>
              <a:t>Folders</a:t>
            </a:r>
          </a:p>
          <a:p>
            <a:pPr lvl="2">
              <a:buBlip>
                <a:blip r:embed="rId2"/>
              </a:buBlip>
            </a:pPr>
            <a:r>
              <a:rPr lang="en-US" sz="2000" dirty="0"/>
              <a:t>Filing Cabinets</a:t>
            </a:r>
          </a:p>
          <a:p>
            <a:pPr lvl="2">
              <a:buBlip>
                <a:blip r:embed="rId2"/>
              </a:buBlip>
            </a:pPr>
            <a:r>
              <a:rPr lang="en-US" sz="2000" dirty="0"/>
              <a:t>Space – room/warehouse</a:t>
            </a:r>
          </a:p>
          <a:p>
            <a:pPr lvl="2">
              <a:buBlip>
                <a:blip r:embed="rId2"/>
              </a:buBlip>
            </a:pPr>
            <a:r>
              <a:rPr lang="en-US" sz="2000" dirty="0"/>
              <a:t>Time Spent Filing Folders</a:t>
            </a:r>
          </a:p>
          <a:p>
            <a:pPr marL="0" indent="0">
              <a:buNone/>
            </a:pPr>
            <a:endParaRPr lang="en-US" sz="2000" dirty="0"/>
          </a:p>
          <a:p>
            <a:pPr>
              <a:buBlip>
                <a:blip r:embed="rId2"/>
              </a:buBlip>
            </a:pPr>
            <a:r>
              <a:rPr lang="en-US" sz="2000" dirty="0"/>
              <a:t>However, if you want to have those folders accessible on YellowFolder, we can help you develop a plan for your team to scan entire boxes or drawers of records at a time and send the electronic box(es) to YellowFolder via a secure transfer.  YF will put those electronic boxes on-line at a box level for your access at no charge.  </a:t>
            </a:r>
          </a:p>
          <a:p>
            <a:pPr>
              <a:buBlip>
                <a:blip r:embed="rId2"/>
              </a:buBlip>
            </a:pPr>
            <a:r>
              <a:rPr lang="en-US" sz="2000" dirty="0"/>
              <a:t>Keep in mind, you will need to begin using YellowFolder on a day-forward approach at the same time to stop creating paper and stop spending money on this antiquated method of filing.  If you don’t stop printing you will continue adding to this paper problem and not benefit from the savings of YF- Paper, Time, Space.</a:t>
            </a:r>
          </a:p>
          <a:p>
            <a:pPr>
              <a:buBlip>
                <a:blip r:embed="rId2"/>
              </a:buBlip>
            </a:pPr>
            <a:r>
              <a:rPr lang="en-US" sz="2000" dirty="0"/>
              <a:t>The catch is it will </a:t>
            </a:r>
            <a:r>
              <a:rPr lang="en-US" sz="2000" b="1" dirty="0"/>
              <a:t>cost you extra time </a:t>
            </a:r>
            <a:r>
              <a:rPr lang="en-US" sz="2000" dirty="0"/>
              <a:t>over what you have already spent on these records, but at least no extra actual money.  </a:t>
            </a:r>
          </a:p>
          <a:p>
            <a:pPr marL="457200" lvl="1" indent="0">
              <a:buNone/>
            </a:pPr>
            <a:endParaRPr lang="en-US" sz="600" dirty="0"/>
          </a:p>
        </p:txBody>
      </p:sp>
      <p:sp>
        <p:nvSpPr>
          <p:cNvPr id="9" name="Footer Placeholder 8"/>
          <p:cNvSpPr>
            <a:spLocks noGrp="1"/>
          </p:cNvSpPr>
          <p:nvPr>
            <p:ph type="ftr" sz="quarter" idx="11"/>
          </p:nvPr>
        </p:nvSpPr>
        <p:spPr/>
        <p:txBody>
          <a:bodyPr/>
          <a:lstStyle/>
          <a:p>
            <a:r>
              <a:rPr lang="en-US" dirty="0"/>
              <a:t>© YellowFolder, LLC, All Rights Reserved.</a:t>
            </a:r>
          </a:p>
        </p:txBody>
      </p:sp>
      <p:sp>
        <p:nvSpPr>
          <p:cNvPr id="10" name="Slide Number Placeholder 9"/>
          <p:cNvSpPr>
            <a:spLocks noGrp="1"/>
          </p:cNvSpPr>
          <p:nvPr>
            <p:ph type="sldNum" sz="quarter" idx="12"/>
          </p:nvPr>
        </p:nvSpPr>
        <p:spPr/>
        <p:txBody>
          <a:bodyPr/>
          <a:lstStyle/>
          <a:p>
            <a:fld id="{B996A9E8-C934-7647-B79C-6F431D92E0EB}" type="slidenum">
              <a:rPr lang="en-US" smtClean="0"/>
              <a:t>6</a:t>
            </a:fld>
            <a:endParaRPr lang="en-US" dirty="0"/>
          </a:p>
        </p:txBody>
      </p:sp>
      <p:pic>
        <p:nvPicPr>
          <p:cNvPr id="6" name="Picture 5">
            <a:extLst>
              <a:ext uri="{FF2B5EF4-FFF2-40B4-BE49-F238E27FC236}">
                <a16:creationId xmlns:a16="http://schemas.microsoft.com/office/drawing/2014/main" id="{15836073-A47A-4179-B71F-E6DC3443E5FB}"/>
              </a:ext>
            </a:extLst>
          </p:cNvPr>
          <p:cNvPicPr>
            <a:picLocks noChangeAspect="1"/>
          </p:cNvPicPr>
          <p:nvPr/>
        </p:nvPicPr>
        <p:blipFill>
          <a:blip r:embed="rId3"/>
          <a:stretch>
            <a:fillRect/>
          </a:stretch>
        </p:blipFill>
        <p:spPr>
          <a:xfrm>
            <a:off x="7500857" y="2405290"/>
            <a:ext cx="951959" cy="951959"/>
          </a:xfrm>
          <a:prstGeom prst="rect">
            <a:avLst/>
          </a:prstGeom>
        </p:spPr>
      </p:pic>
      <p:grpSp>
        <p:nvGrpSpPr>
          <p:cNvPr id="7" name="Group 6">
            <a:extLst>
              <a:ext uri="{FF2B5EF4-FFF2-40B4-BE49-F238E27FC236}">
                <a16:creationId xmlns:a16="http://schemas.microsoft.com/office/drawing/2014/main" id="{C0048707-B858-419C-8B0E-CD177A2948A0}"/>
              </a:ext>
            </a:extLst>
          </p:cNvPr>
          <p:cNvGrpSpPr/>
          <p:nvPr/>
        </p:nvGrpSpPr>
        <p:grpSpPr>
          <a:xfrm>
            <a:off x="6280521" y="1869945"/>
            <a:ext cx="878758" cy="1902448"/>
            <a:chOff x="3844708" y="3943056"/>
            <a:chExt cx="1454583" cy="2723255"/>
          </a:xfrm>
        </p:grpSpPr>
        <p:sp>
          <p:nvSpPr>
            <p:cNvPr id="8" name="Freeform 31">
              <a:extLst>
                <a:ext uri="{FF2B5EF4-FFF2-40B4-BE49-F238E27FC236}">
                  <a16:creationId xmlns:a16="http://schemas.microsoft.com/office/drawing/2014/main" id="{DA506CAE-FF02-4E6D-91A5-3586B0F349C1}"/>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1" name="Freeform 32">
              <a:extLst>
                <a:ext uri="{FF2B5EF4-FFF2-40B4-BE49-F238E27FC236}">
                  <a16:creationId xmlns:a16="http://schemas.microsoft.com/office/drawing/2014/main" id="{B349C11A-3F8A-46CD-BB64-DDD1EF59F80B}"/>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2" name="Freeform 33">
              <a:extLst>
                <a:ext uri="{FF2B5EF4-FFF2-40B4-BE49-F238E27FC236}">
                  <a16:creationId xmlns:a16="http://schemas.microsoft.com/office/drawing/2014/main" id="{540F96E9-D194-4FEC-A934-A255B1F6DB99}"/>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3" name="Freeform 34">
              <a:extLst>
                <a:ext uri="{FF2B5EF4-FFF2-40B4-BE49-F238E27FC236}">
                  <a16:creationId xmlns:a16="http://schemas.microsoft.com/office/drawing/2014/main" id="{4ADA11DD-11E0-4E75-B46E-A94D25A747B7}"/>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4" name="Freeform 35">
              <a:extLst>
                <a:ext uri="{FF2B5EF4-FFF2-40B4-BE49-F238E27FC236}">
                  <a16:creationId xmlns:a16="http://schemas.microsoft.com/office/drawing/2014/main" id="{699D508E-3931-4E34-9C82-1B0593BC60B1}"/>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5" name="Freeform 36">
              <a:extLst>
                <a:ext uri="{FF2B5EF4-FFF2-40B4-BE49-F238E27FC236}">
                  <a16:creationId xmlns:a16="http://schemas.microsoft.com/office/drawing/2014/main" id="{8F688FDE-95AF-4E52-90C3-C7B9DF346DD6}"/>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6" name="Freeform 37">
              <a:extLst>
                <a:ext uri="{FF2B5EF4-FFF2-40B4-BE49-F238E27FC236}">
                  <a16:creationId xmlns:a16="http://schemas.microsoft.com/office/drawing/2014/main" id="{6A5BE7A7-EBC4-425F-B473-5A3E8C9AA906}"/>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7" name="Freeform 38">
              <a:extLst>
                <a:ext uri="{FF2B5EF4-FFF2-40B4-BE49-F238E27FC236}">
                  <a16:creationId xmlns:a16="http://schemas.microsoft.com/office/drawing/2014/main" id="{82B5FC17-C664-4D35-8BE5-D848F9F5CE44}"/>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8" name="Freeform 39">
              <a:extLst>
                <a:ext uri="{FF2B5EF4-FFF2-40B4-BE49-F238E27FC236}">
                  <a16:creationId xmlns:a16="http://schemas.microsoft.com/office/drawing/2014/main" id="{D6FDAD4B-438E-4D2D-8D9D-D7E707D09F95}"/>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9" name="Freeform 40">
              <a:extLst>
                <a:ext uri="{FF2B5EF4-FFF2-40B4-BE49-F238E27FC236}">
                  <a16:creationId xmlns:a16="http://schemas.microsoft.com/office/drawing/2014/main" id="{C60F73AB-3239-47E5-BF30-AFBBC3203346}"/>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0" name="Freeform 41">
              <a:extLst>
                <a:ext uri="{FF2B5EF4-FFF2-40B4-BE49-F238E27FC236}">
                  <a16:creationId xmlns:a16="http://schemas.microsoft.com/office/drawing/2014/main" id="{A009E10B-E988-4EF6-9FF5-1306D074E21D}"/>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21" name="Group 20">
            <a:extLst>
              <a:ext uri="{FF2B5EF4-FFF2-40B4-BE49-F238E27FC236}">
                <a16:creationId xmlns:a16="http://schemas.microsoft.com/office/drawing/2014/main" id="{519D9977-BBD0-447D-A2FB-3224275F5C05}"/>
              </a:ext>
            </a:extLst>
          </p:cNvPr>
          <p:cNvGrpSpPr/>
          <p:nvPr/>
        </p:nvGrpSpPr>
        <p:grpSpPr>
          <a:xfrm>
            <a:off x="10289792" y="2044992"/>
            <a:ext cx="1212683" cy="1305077"/>
            <a:chOff x="6931025" y="3275013"/>
            <a:chExt cx="2944813" cy="2944812"/>
          </a:xfrm>
        </p:grpSpPr>
        <p:sp>
          <p:nvSpPr>
            <p:cNvPr id="22" name="Freeform 42">
              <a:extLst>
                <a:ext uri="{FF2B5EF4-FFF2-40B4-BE49-F238E27FC236}">
                  <a16:creationId xmlns:a16="http://schemas.microsoft.com/office/drawing/2014/main" id="{F5AD320E-A22D-46C3-940C-A00377343343}"/>
                </a:ext>
              </a:extLst>
            </p:cNvPr>
            <p:cNvSpPr>
              <a:spLocks noChangeArrowheads="1"/>
            </p:cNvSpPr>
            <p:nvPr/>
          </p:nvSpPr>
          <p:spPr bwMode="auto">
            <a:xfrm>
              <a:off x="7113588" y="3275013"/>
              <a:ext cx="2530475" cy="1841500"/>
            </a:xfrm>
            <a:custGeom>
              <a:avLst/>
              <a:gdLst>
                <a:gd name="T0" fmla="*/ 7028 w 7029"/>
                <a:gd name="T1" fmla="*/ 4854 h 5117"/>
                <a:gd name="T2" fmla="*/ 7028 w 7029"/>
                <a:gd name="T3" fmla="*/ 4854 h 5117"/>
                <a:gd name="T4" fmla="*/ 6780 w 7029"/>
                <a:gd name="T5" fmla="*/ 5116 h 5117"/>
                <a:gd name="T6" fmla="*/ 248 w 7029"/>
                <a:gd name="T7" fmla="*/ 5116 h 5117"/>
                <a:gd name="T8" fmla="*/ 0 w 7029"/>
                <a:gd name="T9" fmla="*/ 4854 h 5117"/>
                <a:gd name="T10" fmla="*/ 0 w 7029"/>
                <a:gd name="T11" fmla="*/ 247 h 5117"/>
                <a:gd name="T12" fmla="*/ 248 w 7029"/>
                <a:gd name="T13" fmla="*/ 0 h 5117"/>
                <a:gd name="T14" fmla="*/ 6780 w 7029"/>
                <a:gd name="T15" fmla="*/ 0 h 5117"/>
                <a:gd name="T16" fmla="*/ 7028 w 7029"/>
                <a:gd name="T17" fmla="*/ 247 h 5117"/>
                <a:gd name="T18" fmla="*/ 7028 w 7029"/>
                <a:gd name="T19" fmla="*/ 4854 h 5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29" h="5117">
                  <a:moveTo>
                    <a:pt x="7028" y="4854"/>
                  </a:moveTo>
                  <a:lnTo>
                    <a:pt x="7028" y="4854"/>
                  </a:lnTo>
                  <a:cubicBezTo>
                    <a:pt x="7028" y="5000"/>
                    <a:pt x="6926" y="5116"/>
                    <a:pt x="6780" y="5116"/>
                  </a:cubicBezTo>
                  <a:cubicBezTo>
                    <a:pt x="248" y="5116"/>
                    <a:pt x="248" y="5116"/>
                    <a:pt x="248" y="5116"/>
                  </a:cubicBezTo>
                  <a:cubicBezTo>
                    <a:pt x="117" y="5116"/>
                    <a:pt x="0" y="5000"/>
                    <a:pt x="0" y="4854"/>
                  </a:cubicBezTo>
                  <a:cubicBezTo>
                    <a:pt x="0" y="247"/>
                    <a:pt x="0" y="247"/>
                    <a:pt x="0" y="247"/>
                  </a:cubicBezTo>
                  <a:cubicBezTo>
                    <a:pt x="0" y="116"/>
                    <a:pt x="117" y="0"/>
                    <a:pt x="248" y="0"/>
                  </a:cubicBezTo>
                  <a:cubicBezTo>
                    <a:pt x="6780" y="0"/>
                    <a:pt x="6780" y="0"/>
                    <a:pt x="6780" y="0"/>
                  </a:cubicBezTo>
                  <a:cubicBezTo>
                    <a:pt x="6926" y="0"/>
                    <a:pt x="7028" y="116"/>
                    <a:pt x="7028" y="247"/>
                  </a:cubicBezTo>
                  <a:lnTo>
                    <a:pt x="7028" y="4854"/>
                  </a:lnTo>
                </a:path>
              </a:pathLst>
            </a:custGeom>
            <a:solidFill>
              <a:srgbClr val="CCCCC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3" name="Freeform 43">
              <a:extLst>
                <a:ext uri="{FF2B5EF4-FFF2-40B4-BE49-F238E27FC236}">
                  <a16:creationId xmlns:a16="http://schemas.microsoft.com/office/drawing/2014/main" id="{5516FB53-69AB-4AA6-833B-8752A7C61216}"/>
                </a:ext>
              </a:extLst>
            </p:cNvPr>
            <p:cNvSpPr>
              <a:spLocks noChangeArrowheads="1"/>
            </p:cNvSpPr>
            <p:nvPr/>
          </p:nvSpPr>
          <p:spPr bwMode="auto">
            <a:xfrm>
              <a:off x="7666038" y="5116513"/>
              <a:ext cx="1474787" cy="184150"/>
            </a:xfrm>
            <a:custGeom>
              <a:avLst/>
              <a:gdLst>
                <a:gd name="T0" fmla="*/ 4097 w 4098"/>
                <a:gd name="T1" fmla="*/ 511 h 512"/>
                <a:gd name="T2" fmla="*/ 0 w 4098"/>
                <a:gd name="T3" fmla="*/ 511 h 512"/>
                <a:gd name="T4" fmla="*/ 0 w 4098"/>
                <a:gd name="T5" fmla="*/ 0 h 512"/>
                <a:gd name="T6" fmla="*/ 4097 w 4098"/>
                <a:gd name="T7" fmla="*/ 0 h 512"/>
                <a:gd name="T8" fmla="*/ 4097 w 4098"/>
                <a:gd name="T9" fmla="*/ 511 h 512"/>
              </a:gdLst>
              <a:ahLst/>
              <a:cxnLst>
                <a:cxn ang="0">
                  <a:pos x="T0" y="T1"/>
                </a:cxn>
                <a:cxn ang="0">
                  <a:pos x="T2" y="T3"/>
                </a:cxn>
                <a:cxn ang="0">
                  <a:pos x="T4" y="T5"/>
                </a:cxn>
                <a:cxn ang="0">
                  <a:pos x="T6" y="T7"/>
                </a:cxn>
                <a:cxn ang="0">
                  <a:pos x="T8" y="T9"/>
                </a:cxn>
              </a:cxnLst>
              <a:rect l="0" t="0" r="r" b="b"/>
              <a:pathLst>
                <a:path w="4098" h="512">
                  <a:moveTo>
                    <a:pt x="4097" y="511"/>
                  </a:moveTo>
                  <a:lnTo>
                    <a:pt x="0" y="511"/>
                  </a:lnTo>
                  <a:lnTo>
                    <a:pt x="0" y="0"/>
                  </a:lnTo>
                  <a:lnTo>
                    <a:pt x="4097" y="0"/>
                  </a:lnTo>
                  <a:lnTo>
                    <a:pt x="4097" y="511"/>
                  </a:lnTo>
                </a:path>
              </a:pathLst>
            </a:custGeom>
            <a:solidFill>
              <a:srgbClr val="99999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4" name="Freeform 44">
              <a:extLst>
                <a:ext uri="{FF2B5EF4-FFF2-40B4-BE49-F238E27FC236}">
                  <a16:creationId xmlns:a16="http://schemas.microsoft.com/office/drawing/2014/main" id="{DEFA4F99-4F8C-4643-9C3A-65188856F346}"/>
                </a:ext>
              </a:extLst>
            </p:cNvPr>
            <p:cNvSpPr>
              <a:spLocks noChangeArrowheads="1"/>
            </p:cNvSpPr>
            <p:nvPr/>
          </p:nvSpPr>
          <p:spPr bwMode="auto">
            <a:xfrm>
              <a:off x="6931025" y="5300663"/>
              <a:ext cx="2944813" cy="919162"/>
            </a:xfrm>
            <a:custGeom>
              <a:avLst/>
              <a:gdLst>
                <a:gd name="T0" fmla="*/ 8180 w 8181"/>
                <a:gd name="T1" fmla="*/ 2041 h 2552"/>
                <a:gd name="T2" fmla="*/ 8180 w 8181"/>
                <a:gd name="T3" fmla="*/ 2041 h 2552"/>
                <a:gd name="T4" fmla="*/ 7670 w 8181"/>
                <a:gd name="T5" fmla="*/ 2551 h 2552"/>
                <a:gd name="T6" fmla="*/ 510 w 8181"/>
                <a:gd name="T7" fmla="*/ 2551 h 2552"/>
                <a:gd name="T8" fmla="*/ 0 w 8181"/>
                <a:gd name="T9" fmla="*/ 2041 h 2552"/>
                <a:gd name="T10" fmla="*/ 0 w 8181"/>
                <a:gd name="T11" fmla="*/ 510 h 2552"/>
                <a:gd name="T12" fmla="*/ 510 w 8181"/>
                <a:gd name="T13" fmla="*/ 0 h 2552"/>
                <a:gd name="T14" fmla="*/ 7670 w 8181"/>
                <a:gd name="T15" fmla="*/ 0 h 2552"/>
                <a:gd name="T16" fmla="*/ 8180 w 8181"/>
                <a:gd name="T17" fmla="*/ 510 h 2552"/>
                <a:gd name="T18" fmla="*/ 8180 w 8181"/>
                <a:gd name="T19" fmla="*/ 2041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81" h="2552">
                  <a:moveTo>
                    <a:pt x="8180" y="2041"/>
                  </a:moveTo>
                  <a:lnTo>
                    <a:pt x="8180" y="2041"/>
                  </a:lnTo>
                  <a:cubicBezTo>
                    <a:pt x="8180" y="2333"/>
                    <a:pt x="7961" y="2551"/>
                    <a:pt x="7670" y="2551"/>
                  </a:cubicBezTo>
                  <a:cubicBezTo>
                    <a:pt x="510" y="2551"/>
                    <a:pt x="510" y="2551"/>
                    <a:pt x="510" y="2551"/>
                  </a:cubicBezTo>
                  <a:cubicBezTo>
                    <a:pt x="219" y="2551"/>
                    <a:pt x="0" y="2333"/>
                    <a:pt x="0" y="2041"/>
                  </a:cubicBezTo>
                  <a:cubicBezTo>
                    <a:pt x="0" y="510"/>
                    <a:pt x="0" y="510"/>
                    <a:pt x="0" y="510"/>
                  </a:cubicBezTo>
                  <a:cubicBezTo>
                    <a:pt x="0" y="233"/>
                    <a:pt x="219" y="0"/>
                    <a:pt x="510" y="0"/>
                  </a:cubicBezTo>
                  <a:cubicBezTo>
                    <a:pt x="7670" y="0"/>
                    <a:pt x="7670" y="0"/>
                    <a:pt x="7670" y="0"/>
                  </a:cubicBezTo>
                  <a:cubicBezTo>
                    <a:pt x="7961" y="0"/>
                    <a:pt x="8180" y="233"/>
                    <a:pt x="8180" y="510"/>
                  </a:cubicBezTo>
                  <a:lnTo>
                    <a:pt x="8180" y="2041"/>
                  </a:lnTo>
                </a:path>
              </a:pathLst>
            </a:custGeom>
            <a:solidFill>
              <a:srgbClr val="CCCCC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5" name="Freeform 45">
              <a:extLst>
                <a:ext uri="{FF2B5EF4-FFF2-40B4-BE49-F238E27FC236}">
                  <a16:creationId xmlns:a16="http://schemas.microsoft.com/office/drawing/2014/main" id="{A405A8F3-28DA-47FC-BCDA-F6C8C35411A8}"/>
                </a:ext>
              </a:extLst>
            </p:cNvPr>
            <p:cNvSpPr>
              <a:spLocks noChangeArrowheads="1"/>
            </p:cNvSpPr>
            <p:nvPr/>
          </p:nvSpPr>
          <p:spPr bwMode="auto">
            <a:xfrm>
              <a:off x="7297738" y="3459163"/>
              <a:ext cx="2162175" cy="1474787"/>
            </a:xfrm>
            <a:custGeom>
              <a:avLst/>
              <a:gdLst>
                <a:gd name="T0" fmla="*/ 6007 w 6008"/>
                <a:gd name="T1" fmla="*/ 4096 h 4097"/>
                <a:gd name="T2" fmla="*/ 0 w 6008"/>
                <a:gd name="T3" fmla="*/ 4096 h 4097"/>
                <a:gd name="T4" fmla="*/ 0 w 6008"/>
                <a:gd name="T5" fmla="*/ 0 h 4097"/>
                <a:gd name="T6" fmla="*/ 6007 w 6008"/>
                <a:gd name="T7" fmla="*/ 0 h 4097"/>
                <a:gd name="T8" fmla="*/ 6007 w 6008"/>
                <a:gd name="T9" fmla="*/ 4096 h 4097"/>
              </a:gdLst>
              <a:ahLst/>
              <a:cxnLst>
                <a:cxn ang="0">
                  <a:pos x="T0" y="T1"/>
                </a:cxn>
                <a:cxn ang="0">
                  <a:pos x="T2" y="T3"/>
                </a:cxn>
                <a:cxn ang="0">
                  <a:pos x="T4" y="T5"/>
                </a:cxn>
                <a:cxn ang="0">
                  <a:pos x="T6" y="T7"/>
                </a:cxn>
                <a:cxn ang="0">
                  <a:pos x="T8" y="T9"/>
                </a:cxn>
              </a:cxnLst>
              <a:rect l="0" t="0" r="r" b="b"/>
              <a:pathLst>
                <a:path w="6008" h="4097">
                  <a:moveTo>
                    <a:pt x="6007" y="4096"/>
                  </a:moveTo>
                  <a:lnTo>
                    <a:pt x="0" y="4096"/>
                  </a:lnTo>
                  <a:lnTo>
                    <a:pt x="0" y="0"/>
                  </a:lnTo>
                  <a:lnTo>
                    <a:pt x="6007" y="0"/>
                  </a:lnTo>
                  <a:lnTo>
                    <a:pt x="6007" y="4096"/>
                  </a:lnTo>
                </a:path>
              </a:pathLst>
            </a:custGeom>
            <a:solidFill>
              <a:srgbClr val="A2DCEC"/>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6" name="Freeform 46">
              <a:extLst>
                <a:ext uri="{FF2B5EF4-FFF2-40B4-BE49-F238E27FC236}">
                  <a16:creationId xmlns:a16="http://schemas.microsoft.com/office/drawing/2014/main" id="{E5617F74-BF0C-4D28-9880-79D62A8D82FC}"/>
                </a:ext>
              </a:extLst>
            </p:cNvPr>
            <p:cNvSpPr>
              <a:spLocks noChangeArrowheads="1"/>
            </p:cNvSpPr>
            <p:nvPr/>
          </p:nvSpPr>
          <p:spPr bwMode="auto">
            <a:xfrm>
              <a:off x="7618413" y="5578475"/>
              <a:ext cx="95250" cy="368300"/>
            </a:xfrm>
            <a:custGeom>
              <a:avLst/>
              <a:gdLst>
                <a:gd name="T0" fmla="*/ 262 w 263"/>
                <a:gd name="T1" fmla="*/ 890 h 1022"/>
                <a:gd name="T2" fmla="*/ 262 w 263"/>
                <a:gd name="T3" fmla="*/ 890 h 1022"/>
                <a:gd name="T4" fmla="*/ 131 w 263"/>
                <a:gd name="T5" fmla="*/ 1021 h 1022"/>
                <a:gd name="T6" fmla="*/ 0 w 263"/>
                <a:gd name="T7" fmla="*/ 890 h 1022"/>
                <a:gd name="T8" fmla="*/ 0 w 263"/>
                <a:gd name="T9" fmla="*/ 117 h 1022"/>
                <a:gd name="T10" fmla="*/ 131 w 263"/>
                <a:gd name="T11" fmla="*/ 0 h 1022"/>
                <a:gd name="T12" fmla="*/ 262 w 263"/>
                <a:gd name="T13" fmla="*/ 117 h 1022"/>
                <a:gd name="T14" fmla="*/ 262 w 263"/>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1022">
                  <a:moveTo>
                    <a:pt x="262" y="890"/>
                  </a:moveTo>
                  <a:lnTo>
                    <a:pt x="262" y="890"/>
                  </a:lnTo>
                  <a:cubicBezTo>
                    <a:pt x="262" y="963"/>
                    <a:pt x="204" y="1021"/>
                    <a:pt x="131" y="1021"/>
                  </a:cubicBezTo>
                  <a:cubicBezTo>
                    <a:pt x="58" y="1021"/>
                    <a:pt x="0" y="963"/>
                    <a:pt x="0" y="890"/>
                  </a:cubicBezTo>
                  <a:cubicBezTo>
                    <a:pt x="0" y="117"/>
                    <a:pt x="0" y="117"/>
                    <a:pt x="0" y="117"/>
                  </a:cubicBezTo>
                  <a:cubicBezTo>
                    <a:pt x="0" y="59"/>
                    <a:pt x="58" y="0"/>
                    <a:pt x="131" y="0"/>
                  </a:cubicBezTo>
                  <a:cubicBezTo>
                    <a:pt x="204" y="0"/>
                    <a:pt x="262" y="59"/>
                    <a:pt x="262" y="117"/>
                  </a:cubicBezTo>
                  <a:lnTo>
                    <a:pt x="262" y="890"/>
                  </a:lnTo>
                </a:path>
              </a:pathLst>
            </a:custGeom>
            <a:solidFill>
              <a:srgbClr val="B3B3B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7" name="Freeform 47">
              <a:extLst>
                <a:ext uri="{FF2B5EF4-FFF2-40B4-BE49-F238E27FC236}">
                  <a16:creationId xmlns:a16="http://schemas.microsoft.com/office/drawing/2014/main" id="{2814282F-4061-476E-8378-E0F63A0AA882}"/>
                </a:ext>
              </a:extLst>
            </p:cNvPr>
            <p:cNvSpPr>
              <a:spLocks noChangeArrowheads="1"/>
            </p:cNvSpPr>
            <p:nvPr/>
          </p:nvSpPr>
          <p:spPr bwMode="auto">
            <a:xfrm>
              <a:off x="7802563" y="5578475"/>
              <a:ext cx="95250" cy="368300"/>
            </a:xfrm>
            <a:custGeom>
              <a:avLst/>
              <a:gdLst>
                <a:gd name="T0" fmla="*/ 263 w 264"/>
                <a:gd name="T1" fmla="*/ 890 h 1022"/>
                <a:gd name="T2" fmla="*/ 263 w 264"/>
                <a:gd name="T3" fmla="*/ 890 h 1022"/>
                <a:gd name="T4" fmla="*/ 131 w 264"/>
                <a:gd name="T5" fmla="*/ 1021 h 1022"/>
                <a:gd name="T6" fmla="*/ 0 w 264"/>
                <a:gd name="T7" fmla="*/ 890 h 1022"/>
                <a:gd name="T8" fmla="*/ 0 w 264"/>
                <a:gd name="T9" fmla="*/ 117 h 1022"/>
                <a:gd name="T10" fmla="*/ 131 w 264"/>
                <a:gd name="T11" fmla="*/ 0 h 1022"/>
                <a:gd name="T12" fmla="*/ 263 w 264"/>
                <a:gd name="T13" fmla="*/ 117 h 1022"/>
                <a:gd name="T14" fmla="*/ 263 w 264"/>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1022">
                  <a:moveTo>
                    <a:pt x="263" y="890"/>
                  </a:moveTo>
                  <a:lnTo>
                    <a:pt x="263" y="890"/>
                  </a:lnTo>
                  <a:cubicBezTo>
                    <a:pt x="263" y="963"/>
                    <a:pt x="204" y="1021"/>
                    <a:pt x="131" y="1021"/>
                  </a:cubicBezTo>
                  <a:cubicBezTo>
                    <a:pt x="59" y="1021"/>
                    <a:pt x="0" y="963"/>
                    <a:pt x="0" y="890"/>
                  </a:cubicBezTo>
                  <a:cubicBezTo>
                    <a:pt x="0" y="117"/>
                    <a:pt x="0" y="117"/>
                    <a:pt x="0" y="117"/>
                  </a:cubicBezTo>
                  <a:cubicBezTo>
                    <a:pt x="0" y="59"/>
                    <a:pt x="59" y="0"/>
                    <a:pt x="131" y="0"/>
                  </a:cubicBezTo>
                  <a:cubicBezTo>
                    <a:pt x="204" y="0"/>
                    <a:pt x="263" y="59"/>
                    <a:pt x="263" y="117"/>
                  </a:cubicBezTo>
                  <a:lnTo>
                    <a:pt x="263" y="890"/>
                  </a:lnTo>
                </a:path>
              </a:pathLst>
            </a:custGeom>
            <a:solidFill>
              <a:srgbClr val="B3B3B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8" name="Freeform 48">
              <a:extLst>
                <a:ext uri="{FF2B5EF4-FFF2-40B4-BE49-F238E27FC236}">
                  <a16:creationId xmlns:a16="http://schemas.microsoft.com/office/drawing/2014/main" id="{C3511201-2492-4F78-84F4-BA46D5698067}"/>
                </a:ext>
              </a:extLst>
            </p:cNvPr>
            <p:cNvSpPr>
              <a:spLocks noChangeArrowheads="1"/>
            </p:cNvSpPr>
            <p:nvPr/>
          </p:nvSpPr>
          <p:spPr bwMode="auto">
            <a:xfrm>
              <a:off x="7985125" y="5578475"/>
              <a:ext cx="95250" cy="368300"/>
            </a:xfrm>
            <a:custGeom>
              <a:avLst/>
              <a:gdLst>
                <a:gd name="T0" fmla="*/ 263 w 264"/>
                <a:gd name="T1" fmla="*/ 890 h 1022"/>
                <a:gd name="T2" fmla="*/ 263 w 264"/>
                <a:gd name="T3" fmla="*/ 890 h 1022"/>
                <a:gd name="T4" fmla="*/ 132 w 264"/>
                <a:gd name="T5" fmla="*/ 1021 h 1022"/>
                <a:gd name="T6" fmla="*/ 0 w 264"/>
                <a:gd name="T7" fmla="*/ 890 h 1022"/>
                <a:gd name="T8" fmla="*/ 0 w 264"/>
                <a:gd name="T9" fmla="*/ 117 h 1022"/>
                <a:gd name="T10" fmla="*/ 132 w 264"/>
                <a:gd name="T11" fmla="*/ 0 h 1022"/>
                <a:gd name="T12" fmla="*/ 263 w 264"/>
                <a:gd name="T13" fmla="*/ 117 h 1022"/>
                <a:gd name="T14" fmla="*/ 263 w 264"/>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1022">
                  <a:moveTo>
                    <a:pt x="263" y="890"/>
                  </a:moveTo>
                  <a:lnTo>
                    <a:pt x="263" y="890"/>
                  </a:lnTo>
                  <a:cubicBezTo>
                    <a:pt x="263" y="963"/>
                    <a:pt x="205" y="1021"/>
                    <a:pt x="132" y="1021"/>
                  </a:cubicBezTo>
                  <a:cubicBezTo>
                    <a:pt x="59" y="1021"/>
                    <a:pt x="0" y="963"/>
                    <a:pt x="0" y="890"/>
                  </a:cubicBezTo>
                  <a:cubicBezTo>
                    <a:pt x="0" y="117"/>
                    <a:pt x="0" y="117"/>
                    <a:pt x="0" y="117"/>
                  </a:cubicBezTo>
                  <a:cubicBezTo>
                    <a:pt x="0" y="59"/>
                    <a:pt x="59" y="0"/>
                    <a:pt x="132" y="0"/>
                  </a:cubicBezTo>
                  <a:cubicBezTo>
                    <a:pt x="205" y="0"/>
                    <a:pt x="263" y="59"/>
                    <a:pt x="263" y="117"/>
                  </a:cubicBezTo>
                  <a:lnTo>
                    <a:pt x="263" y="890"/>
                  </a:lnTo>
                </a:path>
              </a:pathLst>
            </a:custGeom>
            <a:solidFill>
              <a:srgbClr val="B3B3B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9" name="Freeform 49">
              <a:extLst>
                <a:ext uri="{FF2B5EF4-FFF2-40B4-BE49-F238E27FC236}">
                  <a16:creationId xmlns:a16="http://schemas.microsoft.com/office/drawing/2014/main" id="{05805E88-C5E3-45B9-86A3-8A96201CCEE8}"/>
                </a:ext>
              </a:extLst>
            </p:cNvPr>
            <p:cNvSpPr>
              <a:spLocks noChangeArrowheads="1"/>
            </p:cNvSpPr>
            <p:nvPr/>
          </p:nvSpPr>
          <p:spPr bwMode="auto">
            <a:xfrm>
              <a:off x="8174038" y="5578475"/>
              <a:ext cx="90487" cy="368300"/>
            </a:xfrm>
            <a:custGeom>
              <a:avLst/>
              <a:gdLst>
                <a:gd name="T0" fmla="*/ 249 w 250"/>
                <a:gd name="T1" fmla="*/ 890 h 1022"/>
                <a:gd name="T2" fmla="*/ 249 w 250"/>
                <a:gd name="T3" fmla="*/ 890 h 1022"/>
                <a:gd name="T4" fmla="*/ 117 w 250"/>
                <a:gd name="T5" fmla="*/ 1021 h 1022"/>
                <a:gd name="T6" fmla="*/ 0 w 250"/>
                <a:gd name="T7" fmla="*/ 890 h 1022"/>
                <a:gd name="T8" fmla="*/ 0 w 250"/>
                <a:gd name="T9" fmla="*/ 117 h 1022"/>
                <a:gd name="T10" fmla="*/ 117 w 250"/>
                <a:gd name="T11" fmla="*/ 0 h 1022"/>
                <a:gd name="T12" fmla="*/ 249 w 250"/>
                <a:gd name="T13" fmla="*/ 117 h 1022"/>
                <a:gd name="T14" fmla="*/ 249 w 250"/>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022">
                  <a:moveTo>
                    <a:pt x="249" y="890"/>
                  </a:moveTo>
                  <a:lnTo>
                    <a:pt x="249" y="890"/>
                  </a:lnTo>
                  <a:cubicBezTo>
                    <a:pt x="249" y="963"/>
                    <a:pt x="190" y="1021"/>
                    <a:pt x="117" y="1021"/>
                  </a:cubicBezTo>
                  <a:cubicBezTo>
                    <a:pt x="59" y="1021"/>
                    <a:pt x="0" y="963"/>
                    <a:pt x="0" y="890"/>
                  </a:cubicBezTo>
                  <a:cubicBezTo>
                    <a:pt x="0" y="117"/>
                    <a:pt x="0" y="117"/>
                    <a:pt x="0" y="117"/>
                  </a:cubicBezTo>
                  <a:cubicBezTo>
                    <a:pt x="0" y="59"/>
                    <a:pt x="59" y="0"/>
                    <a:pt x="117" y="0"/>
                  </a:cubicBezTo>
                  <a:cubicBezTo>
                    <a:pt x="190" y="0"/>
                    <a:pt x="249" y="59"/>
                    <a:pt x="249" y="117"/>
                  </a:cubicBezTo>
                  <a:lnTo>
                    <a:pt x="249" y="890"/>
                  </a:lnTo>
                </a:path>
              </a:pathLst>
            </a:custGeom>
            <a:solidFill>
              <a:srgbClr val="B3B3B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0" name="Freeform 50">
              <a:extLst>
                <a:ext uri="{FF2B5EF4-FFF2-40B4-BE49-F238E27FC236}">
                  <a16:creationId xmlns:a16="http://schemas.microsoft.com/office/drawing/2014/main" id="{1393F9AA-6A02-4405-BF24-882ED5AEE6FE}"/>
                </a:ext>
              </a:extLst>
            </p:cNvPr>
            <p:cNvSpPr>
              <a:spLocks noChangeArrowheads="1"/>
            </p:cNvSpPr>
            <p:nvPr/>
          </p:nvSpPr>
          <p:spPr bwMode="auto">
            <a:xfrm>
              <a:off x="8589963" y="5437188"/>
              <a:ext cx="1103312" cy="646112"/>
            </a:xfrm>
            <a:custGeom>
              <a:avLst/>
              <a:gdLst>
                <a:gd name="T0" fmla="*/ 3063 w 3064"/>
                <a:gd name="T1" fmla="*/ 1283 h 1794"/>
                <a:gd name="T2" fmla="*/ 3063 w 3064"/>
                <a:gd name="T3" fmla="*/ 1283 h 1794"/>
                <a:gd name="T4" fmla="*/ 2552 w 3064"/>
                <a:gd name="T5" fmla="*/ 1793 h 1794"/>
                <a:gd name="T6" fmla="*/ 511 w 3064"/>
                <a:gd name="T7" fmla="*/ 1793 h 1794"/>
                <a:gd name="T8" fmla="*/ 0 w 3064"/>
                <a:gd name="T9" fmla="*/ 1283 h 1794"/>
                <a:gd name="T10" fmla="*/ 0 w 3064"/>
                <a:gd name="T11" fmla="*/ 510 h 1794"/>
                <a:gd name="T12" fmla="*/ 511 w 3064"/>
                <a:gd name="T13" fmla="*/ 0 h 1794"/>
                <a:gd name="T14" fmla="*/ 2552 w 3064"/>
                <a:gd name="T15" fmla="*/ 0 h 1794"/>
                <a:gd name="T16" fmla="*/ 3063 w 3064"/>
                <a:gd name="T17" fmla="*/ 510 h 1794"/>
                <a:gd name="T18" fmla="*/ 3063 w 3064"/>
                <a:gd name="T19" fmla="*/ 1283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4" h="1794">
                  <a:moveTo>
                    <a:pt x="3063" y="1283"/>
                  </a:moveTo>
                  <a:lnTo>
                    <a:pt x="3063" y="1283"/>
                  </a:lnTo>
                  <a:cubicBezTo>
                    <a:pt x="3063" y="1560"/>
                    <a:pt x="2829" y="1793"/>
                    <a:pt x="2552" y="1793"/>
                  </a:cubicBezTo>
                  <a:cubicBezTo>
                    <a:pt x="511" y="1793"/>
                    <a:pt x="511" y="1793"/>
                    <a:pt x="511" y="1793"/>
                  </a:cubicBezTo>
                  <a:cubicBezTo>
                    <a:pt x="219" y="1793"/>
                    <a:pt x="0" y="1560"/>
                    <a:pt x="0" y="1283"/>
                  </a:cubicBezTo>
                  <a:cubicBezTo>
                    <a:pt x="0" y="510"/>
                    <a:pt x="0" y="510"/>
                    <a:pt x="0" y="510"/>
                  </a:cubicBezTo>
                  <a:cubicBezTo>
                    <a:pt x="0" y="233"/>
                    <a:pt x="219" y="0"/>
                    <a:pt x="511" y="0"/>
                  </a:cubicBezTo>
                  <a:cubicBezTo>
                    <a:pt x="2552" y="0"/>
                    <a:pt x="2552" y="0"/>
                    <a:pt x="2552" y="0"/>
                  </a:cubicBezTo>
                  <a:cubicBezTo>
                    <a:pt x="2829" y="0"/>
                    <a:pt x="3063" y="233"/>
                    <a:pt x="3063" y="510"/>
                  </a:cubicBezTo>
                  <a:lnTo>
                    <a:pt x="3063" y="1283"/>
                  </a:lnTo>
                </a:path>
              </a:pathLst>
            </a:custGeom>
            <a:solidFill>
              <a:srgbClr val="999999"/>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1" name="Freeform 51">
              <a:extLst>
                <a:ext uri="{FF2B5EF4-FFF2-40B4-BE49-F238E27FC236}">
                  <a16:creationId xmlns:a16="http://schemas.microsoft.com/office/drawing/2014/main" id="{544F3BB1-4733-4ADC-8A56-C34B3116CC49}"/>
                </a:ext>
              </a:extLst>
            </p:cNvPr>
            <p:cNvSpPr>
              <a:spLocks noChangeArrowheads="1"/>
            </p:cNvSpPr>
            <p:nvPr/>
          </p:nvSpPr>
          <p:spPr bwMode="auto">
            <a:xfrm>
              <a:off x="8772525" y="5578475"/>
              <a:ext cx="735013" cy="90488"/>
            </a:xfrm>
            <a:custGeom>
              <a:avLst/>
              <a:gdLst>
                <a:gd name="T0" fmla="*/ 2041 w 2042"/>
                <a:gd name="T1" fmla="*/ 117 h 250"/>
                <a:gd name="T2" fmla="*/ 2041 w 2042"/>
                <a:gd name="T3" fmla="*/ 117 h 250"/>
                <a:gd name="T4" fmla="*/ 1910 w 2042"/>
                <a:gd name="T5" fmla="*/ 249 h 250"/>
                <a:gd name="T6" fmla="*/ 116 w 2042"/>
                <a:gd name="T7" fmla="*/ 249 h 250"/>
                <a:gd name="T8" fmla="*/ 0 w 2042"/>
                <a:gd name="T9" fmla="*/ 117 h 250"/>
                <a:gd name="T10" fmla="*/ 116 w 2042"/>
                <a:gd name="T11" fmla="*/ 0 h 250"/>
                <a:gd name="T12" fmla="*/ 1910 w 2042"/>
                <a:gd name="T13" fmla="*/ 0 h 250"/>
                <a:gd name="T14" fmla="*/ 2041 w 2042"/>
                <a:gd name="T15" fmla="*/ 11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2" h="250">
                  <a:moveTo>
                    <a:pt x="2041" y="117"/>
                  </a:moveTo>
                  <a:lnTo>
                    <a:pt x="2041" y="117"/>
                  </a:lnTo>
                  <a:cubicBezTo>
                    <a:pt x="2041" y="190"/>
                    <a:pt x="1983" y="249"/>
                    <a:pt x="1910" y="249"/>
                  </a:cubicBezTo>
                  <a:cubicBezTo>
                    <a:pt x="116" y="249"/>
                    <a:pt x="116" y="249"/>
                    <a:pt x="116" y="249"/>
                  </a:cubicBezTo>
                  <a:cubicBezTo>
                    <a:pt x="58" y="249"/>
                    <a:pt x="0" y="190"/>
                    <a:pt x="0" y="117"/>
                  </a:cubicBezTo>
                  <a:cubicBezTo>
                    <a:pt x="0" y="59"/>
                    <a:pt x="58" y="0"/>
                    <a:pt x="116" y="0"/>
                  </a:cubicBezTo>
                  <a:cubicBezTo>
                    <a:pt x="1910" y="0"/>
                    <a:pt x="1910" y="0"/>
                    <a:pt x="1910" y="0"/>
                  </a:cubicBezTo>
                  <a:cubicBezTo>
                    <a:pt x="1983" y="0"/>
                    <a:pt x="2041" y="59"/>
                    <a:pt x="2041" y="117"/>
                  </a:cubicBezTo>
                </a:path>
              </a:pathLst>
            </a:custGeom>
            <a:solidFill>
              <a:srgbClr val="B3B3B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2" name="Freeform 52">
              <a:extLst>
                <a:ext uri="{FF2B5EF4-FFF2-40B4-BE49-F238E27FC236}">
                  <a16:creationId xmlns:a16="http://schemas.microsoft.com/office/drawing/2014/main" id="{4073A8DF-A0CA-4AF5-B27B-815844596A0C}"/>
                </a:ext>
              </a:extLst>
            </p:cNvPr>
            <p:cNvSpPr>
              <a:spLocks noChangeArrowheads="1"/>
            </p:cNvSpPr>
            <p:nvPr/>
          </p:nvSpPr>
          <p:spPr bwMode="auto">
            <a:xfrm>
              <a:off x="8772525" y="5851525"/>
              <a:ext cx="735013" cy="95250"/>
            </a:xfrm>
            <a:custGeom>
              <a:avLst/>
              <a:gdLst>
                <a:gd name="T0" fmla="*/ 2041 w 2042"/>
                <a:gd name="T1" fmla="*/ 131 h 263"/>
                <a:gd name="T2" fmla="*/ 2041 w 2042"/>
                <a:gd name="T3" fmla="*/ 131 h 263"/>
                <a:gd name="T4" fmla="*/ 1910 w 2042"/>
                <a:gd name="T5" fmla="*/ 262 h 263"/>
                <a:gd name="T6" fmla="*/ 116 w 2042"/>
                <a:gd name="T7" fmla="*/ 262 h 263"/>
                <a:gd name="T8" fmla="*/ 0 w 2042"/>
                <a:gd name="T9" fmla="*/ 131 h 263"/>
                <a:gd name="T10" fmla="*/ 116 w 2042"/>
                <a:gd name="T11" fmla="*/ 0 h 263"/>
                <a:gd name="T12" fmla="*/ 1910 w 2042"/>
                <a:gd name="T13" fmla="*/ 0 h 263"/>
                <a:gd name="T14" fmla="*/ 2041 w 2042"/>
                <a:gd name="T15" fmla="*/ 131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2" h="263">
                  <a:moveTo>
                    <a:pt x="2041" y="131"/>
                  </a:moveTo>
                  <a:lnTo>
                    <a:pt x="2041" y="131"/>
                  </a:lnTo>
                  <a:cubicBezTo>
                    <a:pt x="2041" y="204"/>
                    <a:pt x="1983" y="262"/>
                    <a:pt x="1910" y="262"/>
                  </a:cubicBezTo>
                  <a:cubicBezTo>
                    <a:pt x="116" y="262"/>
                    <a:pt x="116" y="262"/>
                    <a:pt x="116" y="262"/>
                  </a:cubicBezTo>
                  <a:cubicBezTo>
                    <a:pt x="58" y="262"/>
                    <a:pt x="0" y="204"/>
                    <a:pt x="0" y="131"/>
                  </a:cubicBezTo>
                  <a:cubicBezTo>
                    <a:pt x="0" y="58"/>
                    <a:pt x="58" y="0"/>
                    <a:pt x="116" y="0"/>
                  </a:cubicBezTo>
                  <a:cubicBezTo>
                    <a:pt x="1910" y="0"/>
                    <a:pt x="1910" y="0"/>
                    <a:pt x="1910" y="0"/>
                  </a:cubicBezTo>
                  <a:cubicBezTo>
                    <a:pt x="1983" y="0"/>
                    <a:pt x="2041" y="58"/>
                    <a:pt x="2041" y="131"/>
                  </a:cubicBezTo>
                </a:path>
              </a:pathLst>
            </a:custGeom>
            <a:solidFill>
              <a:srgbClr val="B3B3B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3" name="Freeform 53">
              <a:extLst>
                <a:ext uri="{FF2B5EF4-FFF2-40B4-BE49-F238E27FC236}">
                  <a16:creationId xmlns:a16="http://schemas.microsoft.com/office/drawing/2014/main" id="{00BE8230-0CA6-4029-9F32-3B09D61950F2}"/>
                </a:ext>
              </a:extLst>
            </p:cNvPr>
            <p:cNvSpPr>
              <a:spLocks noChangeArrowheads="1"/>
            </p:cNvSpPr>
            <p:nvPr/>
          </p:nvSpPr>
          <p:spPr bwMode="auto">
            <a:xfrm>
              <a:off x="7256463" y="5578475"/>
              <a:ext cx="88900" cy="368300"/>
            </a:xfrm>
            <a:custGeom>
              <a:avLst/>
              <a:gdLst>
                <a:gd name="T0" fmla="*/ 117 w 249"/>
                <a:gd name="T1" fmla="*/ 0 h 1022"/>
                <a:gd name="T2" fmla="*/ 117 w 249"/>
                <a:gd name="T3" fmla="*/ 0 h 1022"/>
                <a:gd name="T4" fmla="*/ 0 w 249"/>
                <a:gd name="T5" fmla="*/ 117 h 1022"/>
                <a:gd name="T6" fmla="*/ 0 w 249"/>
                <a:gd name="T7" fmla="*/ 890 h 1022"/>
                <a:gd name="T8" fmla="*/ 117 w 249"/>
                <a:gd name="T9" fmla="*/ 1021 h 1022"/>
                <a:gd name="T10" fmla="*/ 248 w 249"/>
                <a:gd name="T11" fmla="*/ 890 h 1022"/>
                <a:gd name="T12" fmla="*/ 248 w 249"/>
                <a:gd name="T13" fmla="*/ 117 h 1022"/>
                <a:gd name="T14" fmla="*/ 117 w 249"/>
                <a:gd name="T15" fmla="*/ 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22">
                  <a:moveTo>
                    <a:pt x="117" y="0"/>
                  </a:moveTo>
                  <a:lnTo>
                    <a:pt x="117" y="0"/>
                  </a:lnTo>
                  <a:cubicBezTo>
                    <a:pt x="58" y="0"/>
                    <a:pt x="0" y="59"/>
                    <a:pt x="0" y="117"/>
                  </a:cubicBezTo>
                  <a:cubicBezTo>
                    <a:pt x="0" y="890"/>
                    <a:pt x="0" y="890"/>
                    <a:pt x="0" y="890"/>
                  </a:cubicBezTo>
                  <a:cubicBezTo>
                    <a:pt x="0" y="963"/>
                    <a:pt x="58" y="1021"/>
                    <a:pt x="117" y="1021"/>
                  </a:cubicBezTo>
                  <a:cubicBezTo>
                    <a:pt x="189" y="1021"/>
                    <a:pt x="248" y="963"/>
                    <a:pt x="248" y="890"/>
                  </a:cubicBezTo>
                  <a:cubicBezTo>
                    <a:pt x="248" y="117"/>
                    <a:pt x="248" y="117"/>
                    <a:pt x="248" y="117"/>
                  </a:cubicBezTo>
                  <a:cubicBezTo>
                    <a:pt x="248" y="59"/>
                    <a:pt x="189" y="0"/>
                    <a:pt x="117" y="0"/>
                  </a:cubicBezTo>
                </a:path>
              </a:pathLst>
            </a:custGeom>
            <a:solidFill>
              <a:srgbClr val="B3B3B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4" name="Freeform 54">
              <a:extLst>
                <a:ext uri="{FF2B5EF4-FFF2-40B4-BE49-F238E27FC236}">
                  <a16:creationId xmlns:a16="http://schemas.microsoft.com/office/drawing/2014/main" id="{9F3053C6-87A1-4892-957C-2BD9066173C9}"/>
                </a:ext>
              </a:extLst>
            </p:cNvPr>
            <p:cNvSpPr>
              <a:spLocks noChangeArrowheads="1"/>
            </p:cNvSpPr>
            <p:nvPr/>
          </p:nvSpPr>
          <p:spPr bwMode="auto">
            <a:xfrm>
              <a:off x="7297738" y="3459163"/>
              <a:ext cx="1522412" cy="1474787"/>
            </a:xfrm>
            <a:custGeom>
              <a:avLst/>
              <a:gdLst>
                <a:gd name="T0" fmla="*/ 0 w 4229"/>
                <a:gd name="T1" fmla="*/ 4096 h 4097"/>
                <a:gd name="T2" fmla="*/ 4228 w 4229"/>
                <a:gd name="T3" fmla="*/ 0 h 4097"/>
                <a:gd name="T4" fmla="*/ 0 w 4229"/>
                <a:gd name="T5" fmla="*/ 0 h 4097"/>
                <a:gd name="T6" fmla="*/ 0 w 4229"/>
                <a:gd name="T7" fmla="*/ 4096 h 4097"/>
              </a:gdLst>
              <a:ahLst/>
              <a:cxnLst>
                <a:cxn ang="0">
                  <a:pos x="T0" y="T1"/>
                </a:cxn>
                <a:cxn ang="0">
                  <a:pos x="T2" y="T3"/>
                </a:cxn>
                <a:cxn ang="0">
                  <a:pos x="T4" y="T5"/>
                </a:cxn>
                <a:cxn ang="0">
                  <a:pos x="T6" y="T7"/>
                </a:cxn>
              </a:cxnLst>
              <a:rect l="0" t="0" r="r" b="b"/>
              <a:pathLst>
                <a:path w="4229" h="4097">
                  <a:moveTo>
                    <a:pt x="0" y="4096"/>
                  </a:moveTo>
                  <a:lnTo>
                    <a:pt x="4228" y="0"/>
                  </a:lnTo>
                  <a:lnTo>
                    <a:pt x="0" y="0"/>
                  </a:lnTo>
                  <a:lnTo>
                    <a:pt x="0" y="4096"/>
                  </a:lnTo>
                </a:path>
              </a:pathLst>
            </a:custGeom>
            <a:solidFill>
              <a:srgbClr val="A8EBF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5" name="Freeform 55">
              <a:extLst>
                <a:ext uri="{FF2B5EF4-FFF2-40B4-BE49-F238E27FC236}">
                  <a16:creationId xmlns:a16="http://schemas.microsoft.com/office/drawing/2014/main" id="{1643AC27-C519-4C71-82F3-0BB87CB86095}"/>
                </a:ext>
              </a:extLst>
            </p:cNvPr>
            <p:cNvSpPr>
              <a:spLocks noChangeArrowheads="1"/>
            </p:cNvSpPr>
            <p:nvPr/>
          </p:nvSpPr>
          <p:spPr bwMode="auto">
            <a:xfrm>
              <a:off x="7439025" y="5578475"/>
              <a:ext cx="88900" cy="368300"/>
            </a:xfrm>
            <a:custGeom>
              <a:avLst/>
              <a:gdLst>
                <a:gd name="T0" fmla="*/ 117 w 249"/>
                <a:gd name="T1" fmla="*/ 0 h 1022"/>
                <a:gd name="T2" fmla="*/ 117 w 249"/>
                <a:gd name="T3" fmla="*/ 0 h 1022"/>
                <a:gd name="T4" fmla="*/ 0 w 249"/>
                <a:gd name="T5" fmla="*/ 117 h 1022"/>
                <a:gd name="T6" fmla="*/ 0 w 249"/>
                <a:gd name="T7" fmla="*/ 890 h 1022"/>
                <a:gd name="T8" fmla="*/ 117 w 249"/>
                <a:gd name="T9" fmla="*/ 1021 h 1022"/>
                <a:gd name="T10" fmla="*/ 248 w 249"/>
                <a:gd name="T11" fmla="*/ 890 h 1022"/>
                <a:gd name="T12" fmla="*/ 248 w 249"/>
                <a:gd name="T13" fmla="*/ 117 h 1022"/>
                <a:gd name="T14" fmla="*/ 117 w 249"/>
                <a:gd name="T15" fmla="*/ 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22">
                  <a:moveTo>
                    <a:pt x="117" y="0"/>
                  </a:moveTo>
                  <a:lnTo>
                    <a:pt x="117" y="0"/>
                  </a:lnTo>
                  <a:cubicBezTo>
                    <a:pt x="58" y="0"/>
                    <a:pt x="0" y="59"/>
                    <a:pt x="0" y="117"/>
                  </a:cubicBezTo>
                  <a:cubicBezTo>
                    <a:pt x="0" y="890"/>
                    <a:pt x="0" y="890"/>
                    <a:pt x="0" y="890"/>
                  </a:cubicBezTo>
                  <a:cubicBezTo>
                    <a:pt x="0" y="963"/>
                    <a:pt x="58" y="1021"/>
                    <a:pt x="117" y="1021"/>
                  </a:cubicBezTo>
                  <a:cubicBezTo>
                    <a:pt x="190" y="1021"/>
                    <a:pt x="248" y="963"/>
                    <a:pt x="248" y="890"/>
                  </a:cubicBezTo>
                  <a:cubicBezTo>
                    <a:pt x="248" y="117"/>
                    <a:pt x="248" y="117"/>
                    <a:pt x="248" y="117"/>
                  </a:cubicBezTo>
                  <a:cubicBezTo>
                    <a:pt x="248" y="59"/>
                    <a:pt x="190" y="0"/>
                    <a:pt x="117" y="0"/>
                  </a:cubicBezTo>
                </a:path>
              </a:pathLst>
            </a:custGeom>
            <a:solidFill>
              <a:srgbClr val="B3B3B3"/>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pic>
        <p:nvPicPr>
          <p:cNvPr id="36" name="Picture 35" descr="YF-TASBO-Stacked.eps">
            <a:extLst>
              <a:ext uri="{FF2B5EF4-FFF2-40B4-BE49-F238E27FC236}">
                <a16:creationId xmlns:a16="http://schemas.microsoft.com/office/drawing/2014/main" id="{B7346052-5977-49AE-AF21-2CABDDA0588B}"/>
              </a:ext>
            </a:extLst>
          </p:cNvPr>
          <p:cNvPicPr>
            <a:picLocks noChangeAspect="1"/>
          </p:cNvPicPr>
          <p:nvPr/>
        </p:nvPicPr>
        <p:blipFill rotWithShape="1">
          <a:blip r:embed="rId4">
            <a:extLst>
              <a:ext uri="{28A0092B-C50C-407E-A947-70E740481C1C}">
                <a14:useLocalDpi xmlns:a14="http://schemas.microsoft.com/office/drawing/2010/main" val="0"/>
              </a:ext>
            </a:extLst>
          </a:blip>
          <a:srcRect t="73239"/>
          <a:stretch/>
        </p:blipFill>
        <p:spPr>
          <a:xfrm>
            <a:off x="9936071" y="2231026"/>
            <a:ext cx="1739805" cy="303170"/>
          </a:xfrm>
          <a:prstGeom prst="rect">
            <a:avLst/>
          </a:prstGeom>
        </p:spPr>
      </p:pic>
      <p:pic>
        <p:nvPicPr>
          <p:cNvPr id="37" name="Picture 36">
            <a:extLst>
              <a:ext uri="{FF2B5EF4-FFF2-40B4-BE49-F238E27FC236}">
                <a16:creationId xmlns:a16="http://schemas.microsoft.com/office/drawing/2014/main" id="{93544FA3-1EB7-4CE3-A1C9-90C30E9B1E11}"/>
              </a:ext>
            </a:extLst>
          </p:cNvPr>
          <p:cNvPicPr/>
          <p:nvPr/>
        </p:nvPicPr>
        <p:blipFill rotWithShape="1">
          <a:blip r:embed="rId5" cstate="email">
            <a:extLst>
              <a:ext uri="{28A0092B-C50C-407E-A947-70E740481C1C}">
                <a14:useLocalDpi xmlns:a14="http://schemas.microsoft.com/office/drawing/2010/main"/>
              </a:ext>
            </a:extLst>
          </a:blip>
          <a:srcRect/>
          <a:stretch/>
        </p:blipFill>
        <p:spPr bwMode="auto">
          <a:xfrm>
            <a:off x="8794394" y="2385125"/>
            <a:ext cx="1048826" cy="951959"/>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4066672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ssolve">
                                      <p:cBhvr>
                                        <p:cTn id="16" dur="500"/>
                                        <p:tgtEl>
                                          <p:spTgt spid="3">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dissolve">
                                      <p:cBhvr>
                                        <p:cTn id="19" dur="500"/>
                                        <p:tgtEl>
                                          <p:spTgt spid="3">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dissolve">
                                      <p:cBhvr>
                                        <p:cTn id="22" dur="500"/>
                                        <p:tgtEl>
                                          <p:spTgt spid="3">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dissolve">
                                      <p:cBhvr>
                                        <p:cTn id="25" dur="500"/>
                                        <p:tgtEl>
                                          <p:spTgt spid="3">
                                            <p:txEl>
                                              <p:pRg st="6" end="6"/>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dissolve">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dissolve">
                                      <p:cBhvr>
                                        <p:cTn id="33" dur="500"/>
                                        <p:tgtEl>
                                          <p:spTgt spid="3">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dissolve">
                                      <p:cBhvr>
                                        <p:cTn id="38" dur="500"/>
                                        <p:tgtEl>
                                          <p:spTgt spid="3">
                                            <p:txEl>
                                              <p:pRg st="10" end="1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Effect transition="in" filter="dissolve">
                                      <p:cBhvr>
                                        <p:cTn id="43" dur="500"/>
                                        <p:tgtEl>
                                          <p:spTgt spid="3">
                                            <p:txEl>
                                              <p:pRg st="11" end="11"/>
                                            </p:txEl>
                                          </p:spTgt>
                                        </p:tgtEl>
                                      </p:cBhvr>
                                    </p:animEffect>
                                  </p:childTnLst>
                                </p:cTn>
                              </p:par>
                            </p:childTnLst>
                          </p:cTn>
                        </p:par>
                        <p:par>
                          <p:cTn id="44" fill="hold">
                            <p:stCondLst>
                              <p:cond delay="500"/>
                            </p:stCondLst>
                            <p:childTnLst>
                              <p:par>
                                <p:cTn id="45" presetID="32" presetClass="emph" presetSubtype="0" fill="hold" nodeType="afterEffect">
                                  <p:stCondLst>
                                    <p:cond delay="600"/>
                                  </p:stCondLst>
                                  <p:childTnLst>
                                    <p:animRot by="120000">
                                      <p:cBhvr>
                                        <p:cTn id="46" dur="50" fill="hold">
                                          <p:stCondLst>
                                            <p:cond delay="0"/>
                                          </p:stCondLst>
                                        </p:cTn>
                                        <p:tgtEl>
                                          <p:spTgt spid="7"/>
                                        </p:tgtEl>
                                        <p:attrNameLst>
                                          <p:attrName>r</p:attrName>
                                        </p:attrNameLst>
                                      </p:cBhvr>
                                    </p:animRot>
                                    <p:animRot by="-240000">
                                      <p:cBhvr>
                                        <p:cTn id="47" dur="100" fill="hold">
                                          <p:stCondLst>
                                            <p:cond delay="100"/>
                                          </p:stCondLst>
                                        </p:cTn>
                                        <p:tgtEl>
                                          <p:spTgt spid="7"/>
                                        </p:tgtEl>
                                        <p:attrNameLst>
                                          <p:attrName>r</p:attrName>
                                        </p:attrNameLst>
                                      </p:cBhvr>
                                    </p:animRot>
                                    <p:animRot by="240000">
                                      <p:cBhvr>
                                        <p:cTn id="48" dur="100" fill="hold">
                                          <p:stCondLst>
                                            <p:cond delay="200"/>
                                          </p:stCondLst>
                                        </p:cTn>
                                        <p:tgtEl>
                                          <p:spTgt spid="7"/>
                                        </p:tgtEl>
                                        <p:attrNameLst>
                                          <p:attrName>r</p:attrName>
                                        </p:attrNameLst>
                                      </p:cBhvr>
                                    </p:animRot>
                                    <p:animRot by="-240000">
                                      <p:cBhvr>
                                        <p:cTn id="49" dur="100" fill="hold">
                                          <p:stCondLst>
                                            <p:cond delay="300"/>
                                          </p:stCondLst>
                                        </p:cTn>
                                        <p:tgtEl>
                                          <p:spTgt spid="7"/>
                                        </p:tgtEl>
                                        <p:attrNameLst>
                                          <p:attrName>r</p:attrName>
                                        </p:attrNameLst>
                                      </p:cBhvr>
                                    </p:animRot>
                                    <p:animRot by="120000">
                                      <p:cBhvr>
                                        <p:cTn id="50" dur="100" fill="hold">
                                          <p:stCondLst>
                                            <p:cond delay="4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9"/>
            <a:ext cx="8229600" cy="706199"/>
          </a:xfrm>
        </p:spPr>
        <p:txBody>
          <a:bodyPr>
            <a:normAutofit/>
          </a:bodyPr>
          <a:lstStyle/>
          <a:p>
            <a:r>
              <a:rPr lang="en-US" sz="3200" dirty="0">
                <a:solidFill>
                  <a:srgbClr val="C00000"/>
                </a:solidFill>
              </a:rPr>
              <a:t>Solutions to Paper Records/Boxes</a:t>
            </a:r>
            <a:endParaRPr lang="en-US" sz="3200" i="1" dirty="0">
              <a:solidFill>
                <a:srgbClr val="C00000"/>
              </a:solidFill>
            </a:endParaRPr>
          </a:p>
        </p:txBody>
      </p:sp>
      <p:sp>
        <p:nvSpPr>
          <p:cNvPr id="3" name="Content Placeholder 2"/>
          <p:cNvSpPr>
            <a:spLocks noGrp="1"/>
          </p:cNvSpPr>
          <p:nvPr>
            <p:ph idx="1"/>
          </p:nvPr>
        </p:nvSpPr>
        <p:spPr>
          <a:xfrm>
            <a:off x="387626" y="1212574"/>
            <a:ext cx="11340548" cy="5220498"/>
          </a:xfrm>
        </p:spPr>
        <p:txBody>
          <a:bodyPr>
            <a:normAutofit fontScale="92500" lnSpcReduction="10000"/>
          </a:bodyPr>
          <a:lstStyle/>
          <a:p>
            <a:pPr>
              <a:buBlip>
                <a:blip r:embed="rId2"/>
              </a:buBlip>
            </a:pPr>
            <a:r>
              <a:rPr lang="en-US" sz="2000" u="sng" dirty="0"/>
              <a:t>Solution 3 District Staff Scans into </a:t>
            </a:r>
            <a:r>
              <a:rPr lang="en-US" sz="2000" b="1" u="sng" dirty="0"/>
              <a:t>Pre-YellowFolder</a:t>
            </a:r>
            <a:r>
              <a:rPr lang="en-US" sz="2000" u="sng" dirty="0"/>
              <a:t>:</a:t>
            </a:r>
          </a:p>
          <a:p>
            <a:pPr lvl="1">
              <a:buBlip>
                <a:blip r:embed="rId2"/>
              </a:buBlip>
            </a:pPr>
            <a:r>
              <a:rPr lang="en-US" sz="2000" dirty="0"/>
              <a:t>The cost has already been spent on the following for these folders:</a:t>
            </a:r>
          </a:p>
          <a:p>
            <a:pPr lvl="2">
              <a:buBlip>
                <a:blip r:embed="rId2"/>
              </a:buBlip>
            </a:pPr>
            <a:r>
              <a:rPr lang="en-US" sz="2000" dirty="0"/>
              <a:t>Paper</a:t>
            </a:r>
          </a:p>
          <a:p>
            <a:pPr lvl="2">
              <a:buBlip>
                <a:blip r:embed="rId2"/>
              </a:buBlip>
            </a:pPr>
            <a:r>
              <a:rPr lang="en-US" sz="2000" dirty="0"/>
              <a:t>Ink</a:t>
            </a:r>
          </a:p>
          <a:p>
            <a:pPr lvl="2">
              <a:buBlip>
                <a:blip r:embed="rId2"/>
              </a:buBlip>
            </a:pPr>
            <a:r>
              <a:rPr lang="en-US" sz="2000" dirty="0"/>
              <a:t>Folders</a:t>
            </a:r>
          </a:p>
          <a:p>
            <a:pPr lvl="2">
              <a:buBlip>
                <a:blip r:embed="rId2"/>
              </a:buBlip>
            </a:pPr>
            <a:r>
              <a:rPr lang="en-US" sz="2000" dirty="0"/>
              <a:t>Filing Cabinets</a:t>
            </a:r>
          </a:p>
          <a:p>
            <a:pPr lvl="2">
              <a:buBlip>
                <a:blip r:embed="rId2"/>
              </a:buBlip>
            </a:pPr>
            <a:r>
              <a:rPr lang="en-US" sz="2000" dirty="0"/>
              <a:t>Space – room/warehouse</a:t>
            </a:r>
          </a:p>
          <a:p>
            <a:pPr lvl="2">
              <a:buBlip>
                <a:blip r:embed="rId2"/>
              </a:buBlip>
            </a:pPr>
            <a:r>
              <a:rPr lang="en-US" sz="2000" dirty="0"/>
              <a:t>Time Spent Filing Folders</a:t>
            </a:r>
          </a:p>
          <a:p>
            <a:pPr marL="0" indent="0">
              <a:buNone/>
            </a:pPr>
            <a:endParaRPr lang="en-US" sz="2000" dirty="0"/>
          </a:p>
          <a:p>
            <a:pPr>
              <a:buBlip>
                <a:blip r:embed="rId2"/>
              </a:buBlip>
            </a:pPr>
            <a:r>
              <a:rPr lang="en-US" sz="2000" dirty="0"/>
              <a:t>However, if you want to have those folders accessible on YellowFolder, we can help you develop a plan for your team to upload into the</a:t>
            </a:r>
            <a:r>
              <a:rPr lang="en-US" sz="2000" b="1" dirty="0"/>
              <a:t> Pre-YellowFolder </a:t>
            </a:r>
            <a:r>
              <a:rPr lang="en-US" sz="2000" dirty="0"/>
              <a:t>folder on the YF platform systematically.  </a:t>
            </a:r>
          </a:p>
          <a:p>
            <a:pPr>
              <a:buBlip>
                <a:blip r:embed="rId2"/>
              </a:buBlip>
            </a:pPr>
            <a:r>
              <a:rPr lang="en-US" sz="2000" dirty="0"/>
              <a:t>Keep in mind, you will need to begin using YellowFolder on a day-forward approach at the same time to stop creating paper and stop spending money on this antiquated method of filing.  If you don’t stop printing you will continue adding to this paper problem and not benefit from the savings of YF- Paper, Time, Space.</a:t>
            </a:r>
          </a:p>
          <a:p>
            <a:pPr>
              <a:buBlip>
                <a:blip r:embed="rId2"/>
              </a:buBlip>
            </a:pPr>
            <a:r>
              <a:rPr lang="en-US" sz="2000" dirty="0"/>
              <a:t>The catch is it will </a:t>
            </a:r>
            <a:r>
              <a:rPr lang="en-US" sz="2000" b="1" dirty="0"/>
              <a:t>cost you extra time </a:t>
            </a:r>
            <a:r>
              <a:rPr lang="en-US" sz="2000" dirty="0"/>
              <a:t>over what you have already spent on these records, but at least no extra actual money.  </a:t>
            </a:r>
          </a:p>
          <a:p>
            <a:pPr marL="457200" lvl="1" indent="0">
              <a:buNone/>
            </a:pPr>
            <a:endParaRPr lang="en-US" sz="600" dirty="0"/>
          </a:p>
        </p:txBody>
      </p:sp>
      <p:sp>
        <p:nvSpPr>
          <p:cNvPr id="9" name="Footer Placeholder 8"/>
          <p:cNvSpPr>
            <a:spLocks noGrp="1"/>
          </p:cNvSpPr>
          <p:nvPr>
            <p:ph type="ftr" sz="quarter" idx="11"/>
          </p:nvPr>
        </p:nvSpPr>
        <p:spPr/>
        <p:txBody>
          <a:bodyPr/>
          <a:lstStyle/>
          <a:p>
            <a:r>
              <a:rPr lang="en-US" dirty="0"/>
              <a:t>© YellowFolder, LLC, All Rights Reserved.</a:t>
            </a:r>
          </a:p>
        </p:txBody>
      </p:sp>
      <p:sp>
        <p:nvSpPr>
          <p:cNvPr id="10" name="Slide Number Placeholder 9"/>
          <p:cNvSpPr>
            <a:spLocks noGrp="1"/>
          </p:cNvSpPr>
          <p:nvPr>
            <p:ph type="sldNum" sz="quarter" idx="12"/>
          </p:nvPr>
        </p:nvSpPr>
        <p:spPr/>
        <p:txBody>
          <a:bodyPr/>
          <a:lstStyle/>
          <a:p>
            <a:fld id="{B996A9E8-C934-7647-B79C-6F431D92E0EB}" type="slidenum">
              <a:rPr lang="en-US" smtClean="0"/>
              <a:t>7</a:t>
            </a:fld>
            <a:endParaRPr lang="en-US" dirty="0"/>
          </a:p>
        </p:txBody>
      </p:sp>
      <p:pic>
        <p:nvPicPr>
          <p:cNvPr id="6" name="Picture 5">
            <a:extLst>
              <a:ext uri="{FF2B5EF4-FFF2-40B4-BE49-F238E27FC236}">
                <a16:creationId xmlns:a16="http://schemas.microsoft.com/office/drawing/2014/main" id="{15836073-A47A-4179-B71F-E6DC3443E5FB}"/>
              </a:ext>
            </a:extLst>
          </p:cNvPr>
          <p:cNvPicPr>
            <a:picLocks noChangeAspect="1"/>
          </p:cNvPicPr>
          <p:nvPr/>
        </p:nvPicPr>
        <p:blipFill>
          <a:blip r:embed="rId3"/>
          <a:stretch>
            <a:fillRect/>
          </a:stretch>
        </p:blipFill>
        <p:spPr>
          <a:xfrm>
            <a:off x="8637143" y="2266417"/>
            <a:ext cx="1091702" cy="1091702"/>
          </a:xfrm>
          <a:prstGeom prst="rect">
            <a:avLst/>
          </a:prstGeom>
        </p:spPr>
      </p:pic>
      <p:grpSp>
        <p:nvGrpSpPr>
          <p:cNvPr id="7" name="Group 6">
            <a:extLst>
              <a:ext uri="{FF2B5EF4-FFF2-40B4-BE49-F238E27FC236}">
                <a16:creationId xmlns:a16="http://schemas.microsoft.com/office/drawing/2014/main" id="{C0048707-B858-419C-8B0E-CD177A2948A0}"/>
              </a:ext>
            </a:extLst>
          </p:cNvPr>
          <p:cNvGrpSpPr/>
          <p:nvPr/>
        </p:nvGrpSpPr>
        <p:grpSpPr>
          <a:xfrm>
            <a:off x="7517408" y="1968787"/>
            <a:ext cx="878758" cy="1902448"/>
            <a:chOff x="3844708" y="3943056"/>
            <a:chExt cx="1454583" cy="2723255"/>
          </a:xfrm>
        </p:grpSpPr>
        <p:sp>
          <p:nvSpPr>
            <p:cNvPr id="8" name="Freeform 31">
              <a:extLst>
                <a:ext uri="{FF2B5EF4-FFF2-40B4-BE49-F238E27FC236}">
                  <a16:creationId xmlns:a16="http://schemas.microsoft.com/office/drawing/2014/main" id="{DA506CAE-FF02-4E6D-91A5-3586B0F349C1}"/>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1" name="Freeform 32">
              <a:extLst>
                <a:ext uri="{FF2B5EF4-FFF2-40B4-BE49-F238E27FC236}">
                  <a16:creationId xmlns:a16="http://schemas.microsoft.com/office/drawing/2014/main" id="{B349C11A-3F8A-46CD-BB64-DDD1EF59F80B}"/>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2" name="Freeform 33">
              <a:extLst>
                <a:ext uri="{FF2B5EF4-FFF2-40B4-BE49-F238E27FC236}">
                  <a16:creationId xmlns:a16="http://schemas.microsoft.com/office/drawing/2014/main" id="{540F96E9-D194-4FEC-A934-A255B1F6DB99}"/>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3" name="Freeform 34">
              <a:extLst>
                <a:ext uri="{FF2B5EF4-FFF2-40B4-BE49-F238E27FC236}">
                  <a16:creationId xmlns:a16="http://schemas.microsoft.com/office/drawing/2014/main" id="{4ADA11DD-11E0-4E75-B46E-A94D25A747B7}"/>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4" name="Freeform 35">
              <a:extLst>
                <a:ext uri="{FF2B5EF4-FFF2-40B4-BE49-F238E27FC236}">
                  <a16:creationId xmlns:a16="http://schemas.microsoft.com/office/drawing/2014/main" id="{699D508E-3931-4E34-9C82-1B0593BC60B1}"/>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5" name="Freeform 36">
              <a:extLst>
                <a:ext uri="{FF2B5EF4-FFF2-40B4-BE49-F238E27FC236}">
                  <a16:creationId xmlns:a16="http://schemas.microsoft.com/office/drawing/2014/main" id="{8F688FDE-95AF-4E52-90C3-C7B9DF346DD6}"/>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6" name="Freeform 37">
              <a:extLst>
                <a:ext uri="{FF2B5EF4-FFF2-40B4-BE49-F238E27FC236}">
                  <a16:creationId xmlns:a16="http://schemas.microsoft.com/office/drawing/2014/main" id="{6A5BE7A7-EBC4-425F-B473-5A3E8C9AA906}"/>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7" name="Freeform 38">
              <a:extLst>
                <a:ext uri="{FF2B5EF4-FFF2-40B4-BE49-F238E27FC236}">
                  <a16:creationId xmlns:a16="http://schemas.microsoft.com/office/drawing/2014/main" id="{82B5FC17-C664-4D35-8BE5-D848F9F5CE44}"/>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8" name="Freeform 39">
              <a:extLst>
                <a:ext uri="{FF2B5EF4-FFF2-40B4-BE49-F238E27FC236}">
                  <a16:creationId xmlns:a16="http://schemas.microsoft.com/office/drawing/2014/main" id="{D6FDAD4B-438E-4D2D-8D9D-D7E707D09F95}"/>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9" name="Freeform 40">
              <a:extLst>
                <a:ext uri="{FF2B5EF4-FFF2-40B4-BE49-F238E27FC236}">
                  <a16:creationId xmlns:a16="http://schemas.microsoft.com/office/drawing/2014/main" id="{C60F73AB-3239-47E5-BF30-AFBBC3203346}"/>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0" name="Freeform 41">
              <a:extLst>
                <a:ext uri="{FF2B5EF4-FFF2-40B4-BE49-F238E27FC236}">
                  <a16:creationId xmlns:a16="http://schemas.microsoft.com/office/drawing/2014/main" id="{A009E10B-E988-4EF6-9FF5-1306D074E21D}"/>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21" name="Group 20">
            <a:extLst>
              <a:ext uri="{FF2B5EF4-FFF2-40B4-BE49-F238E27FC236}">
                <a16:creationId xmlns:a16="http://schemas.microsoft.com/office/drawing/2014/main" id="{519D9977-BBD0-447D-A2FB-3224275F5C05}"/>
              </a:ext>
            </a:extLst>
          </p:cNvPr>
          <p:cNvGrpSpPr/>
          <p:nvPr/>
        </p:nvGrpSpPr>
        <p:grpSpPr>
          <a:xfrm>
            <a:off x="10210800" y="2184806"/>
            <a:ext cx="1212683" cy="1305077"/>
            <a:chOff x="6931025" y="3275013"/>
            <a:chExt cx="2944813" cy="2944812"/>
          </a:xfrm>
        </p:grpSpPr>
        <p:sp>
          <p:nvSpPr>
            <p:cNvPr id="22" name="Freeform 42">
              <a:extLst>
                <a:ext uri="{FF2B5EF4-FFF2-40B4-BE49-F238E27FC236}">
                  <a16:creationId xmlns:a16="http://schemas.microsoft.com/office/drawing/2014/main" id="{F5AD320E-A22D-46C3-940C-A00377343343}"/>
                </a:ext>
              </a:extLst>
            </p:cNvPr>
            <p:cNvSpPr>
              <a:spLocks noChangeArrowheads="1"/>
            </p:cNvSpPr>
            <p:nvPr/>
          </p:nvSpPr>
          <p:spPr bwMode="auto">
            <a:xfrm>
              <a:off x="7113588" y="3275013"/>
              <a:ext cx="2530475" cy="1841500"/>
            </a:xfrm>
            <a:custGeom>
              <a:avLst/>
              <a:gdLst>
                <a:gd name="T0" fmla="*/ 7028 w 7029"/>
                <a:gd name="T1" fmla="*/ 4854 h 5117"/>
                <a:gd name="T2" fmla="*/ 7028 w 7029"/>
                <a:gd name="T3" fmla="*/ 4854 h 5117"/>
                <a:gd name="T4" fmla="*/ 6780 w 7029"/>
                <a:gd name="T5" fmla="*/ 5116 h 5117"/>
                <a:gd name="T6" fmla="*/ 248 w 7029"/>
                <a:gd name="T7" fmla="*/ 5116 h 5117"/>
                <a:gd name="T8" fmla="*/ 0 w 7029"/>
                <a:gd name="T9" fmla="*/ 4854 h 5117"/>
                <a:gd name="T10" fmla="*/ 0 w 7029"/>
                <a:gd name="T11" fmla="*/ 247 h 5117"/>
                <a:gd name="T12" fmla="*/ 248 w 7029"/>
                <a:gd name="T13" fmla="*/ 0 h 5117"/>
                <a:gd name="T14" fmla="*/ 6780 w 7029"/>
                <a:gd name="T15" fmla="*/ 0 h 5117"/>
                <a:gd name="T16" fmla="*/ 7028 w 7029"/>
                <a:gd name="T17" fmla="*/ 247 h 5117"/>
                <a:gd name="T18" fmla="*/ 7028 w 7029"/>
                <a:gd name="T19" fmla="*/ 4854 h 5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29" h="5117">
                  <a:moveTo>
                    <a:pt x="7028" y="4854"/>
                  </a:moveTo>
                  <a:lnTo>
                    <a:pt x="7028" y="4854"/>
                  </a:lnTo>
                  <a:cubicBezTo>
                    <a:pt x="7028" y="5000"/>
                    <a:pt x="6926" y="5116"/>
                    <a:pt x="6780" y="5116"/>
                  </a:cubicBezTo>
                  <a:cubicBezTo>
                    <a:pt x="248" y="5116"/>
                    <a:pt x="248" y="5116"/>
                    <a:pt x="248" y="5116"/>
                  </a:cubicBezTo>
                  <a:cubicBezTo>
                    <a:pt x="117" y="5116"/>
                    <a:pt x="0" y="5000"/>
                    <a:pt x="0" y="4854"/>
                  </a:cubicBezTo>
                  <a:cubicBezTo>
                    <a:pt x="0" y="247"/>
                    <a:pt x="0" y="247"/>
                    <a:pt x="0" y="247"/>
                  </a:cubicBezTo>
                  <a:cubicBezTo>
                    <a:pt x="0" y="116"/>
                    <a:pt x="117" y="0"/>
                    <a:pt x="248" y="0"/>
                  </a:cubicBezTo>
                  <a:cubicBezTo>
                    <a:pt x="6780" y="0"/>
                    <a:pt x="6780" y="0"/>
                    <a:pt x="6780" y="0"/>
                  </a:cubicBezTo>
                  <a:cubicBezTo>
                    <a:pt x="6926" y="0"/>
                    <a:pt x="7028" y="116"/>
                    <a:pt x="7028" y="247"/>
                  </a:cubicBezTo>
                  <a:lnTo>
                    <a:pt x="7028" y="4854"/>
                  </a:lnTo>
                </a:path>
              </a:pathLst>
            </a:custGeom>
            <a:solidFill>
              <a:srgbClr val="CCCCC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3" name="Freeform 43">
              <a:extLst>
                <a:ext uri="{FF2B5EF4-FFF2-40B4-BE49-F238E27FC236}">
                  <a16:creationId xmlns:a16="http://schemas.microsoft.com/office/drawing/2014/main" id="{5516FB53-69AB-4AA6-833B-8752A7C61216}"/>
                </a:ext>
              </a:extLst>
            </p:cNvPr>
            <p:cNvSpPr>
              <a:spLocks noChangeArrowheads="1"/>
            </p:cNvSpPr>
            <p:nvPr/>
          </p:nvSpPr>
          <p:spPr bwMode="auto">
            <a:xfrm>
              <a:off x="7666038" y="5116513"/>
              <a:ext cx="1474787" cy="184150"/>
            </a:xfrm>
            <a:custGeom>
              <a:avLst/>
              <a:gdLst>
                <a:gd name="T0" fmla="*/ 4097 w 4098"/>
                <a:gd name="T1" fmla="*/ 511 h 512"/>
                <a:gd name="T2" fmla="*/ 0 w 4098"/>
                <a:gd name="T3" fmla="*/ 511 h 512"/>
                <a:gd name="T4" fmla="*/ 0 w 4098"/>
                <a:gd name="T5" fmla="*/ 0 h 512"/>
                <a:gd name="T6" fmla="*/ 4097 w 4098"/>
                <a:gd name="T7" fmla="*/ 0 h 512"/>
                <a:gd name="T8" fmla="*/ 4097 w 4098"/>
                <a:gd name="T9" fmla="*/ 511 h 512"/>
              </a:gdLst>
              <a:ahLst/>
              <a:cxnLst>
                <a:cxn ang="0">
                  <a:pos x="T0" y="T1"/>
                </a:cxn>
                <a:cxn ang="0">
                  <a:pos x="T2" y="T3"/>
                </a:cxn>
                <a:cxn ang="0">
                  <a:pos x="T4" y="T5"/>
                </a:cxn>
                <a:cxn ang="0">
                  <a:pos x="T6" y="T7"/>
                </a:cxn>
                <a:cxn ang="0">
                  <a:pos x="T8" y="T9"/>
                </a:cxn>
              </a:cxnLst>
              <a:rect l="0" t="0" r="r" b="b"/>
              <a:pathLst>
                <a:path w="4098" h="512">
                  <a:moveTo>
                    <a:pt x="4097" y="511"/>
                  </a:moveTo>
                  <a:lnTo>
                    <a:pt x="0" y="511"/>
                  </a:lnTo>
                  <a:lnTo>
                    <a:pt x="0" y="0"/>
                  </a:lnTo>
                  <a:lnTo>
                    <a:pt x="4097" y="0"/>
                  </a:lnTo>
                  <a:lnTo>
                    <a:pt x="4097" y="511"/>
                  </a:lnTo>
                </a:path>
              </a:pathLst>
            </a:custGeom>
            <a:solidFill>
              <a:srgbClr val="9999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4" name="Freeform 44">
              <a:extLst>
                <a:ext uri="{FF2B5EF4-FFF2-40B4-BE49-F238E27FC236}">
                  <a16:creationId xmlns:a16="http://schemas.microsoft.com/office/drawing/2014/main" id="{DEFA4F99-4F8C-4643-9C3A-65188856F346}"/>
                </a:ext>
              </a:extLst>
            </p:cNvPr>
            <p:cNvSpPr>
              <a:spLocks noChangeArrowheads="1"/>
            </p:cNvSpPr>
            <p:nvPr/>
          </p:nvSpPr>
          <p:spPr bwMode="auto">
            <a:xfrm>
              <a:off x="6931025" y="5300663"/>
              <a:ext cx="2944813" cy="919162"/>
            </a:xfrm>
            <a:custGeom>
              <a:avLst/>
              <a:gdLst>
                <a:gd name="T0" fmla="*/ 8180 w 8181"/>
                <a:gd name="T1" fmla="*/ 2041 h 2552"/>
                <a:gd name="T2" fmla="*/ 8180 w 8181"/>
                <a:gd name="T3" fmla="*/ 2041 h 2552"/>
                <a:gd name="T4" fmla="*/ 7670 w 8181"/>
                <a:gd name="T5" fmla="*/ 2551 h 2552"/>
                <a:gd name="T6" fmla="*/ 510 w 8181"/>
                <a:gd name="T7" fmla="*/ 2551 h 2552"/>
                <a:gd name="T8" fmla="*/ 0 w 8181"/>
                <a:gd name="T9" fmla="*/ 2041 h 2552"/>
                <a:gd name="T10" fmla="*/ 0 w 8181"/>
                <a:gd name="T11" fmla="*/ 510 h 2552"/>
                <a:gd name="T12" fmla="*/ 510 w 8181"/>
                <a:gd name="T13" fmla="*/ 0 h 2552"/>
                <a:gd name="T14" fmla="*/ 7670 w 8181"/>
                <a:gd name="T15" fmla="*/ 0 h 2552"/>
                <a:gd name="T16" fmla="*/ 8180 w 8181"/>
                <a:gd name="T17" fmla="*/ 510 h 2552"/>
                <a:gd name="T18" fmla="*/ 8180 w 8181"/>
                <a:gd name="T19" fmla="*/ 2041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81" h="2552">
                  <a:moveTo>
                    <a:pt x="8180" y="2041"/>
                  </a:moveTo>
                  <a:lnTo>
                    <a:pt x="8180" y="2041"/>
                  </a:lnTo>
                  <a:cubicBezTo>
                    <a:pt x="8180" y="2333"/>
                    <a:pt x="7961" y="2551"/>
                    <a:pt x="7670" y="2551"/>
                  </a:cubicBezTo>
                  <a:cubicBezTo>
                    <a:pt x="510" y="2551"/>
                    <a:pt x="510" y="2551"/>
                    <a:pt x="510" y="2551"/>
                  </a:cubicBezTo>
                  <a:cubicBezTo>
                    <a:pt x="219" y="2551"/>
                    <a:pt x="0" y="2333"/>
                    <a:pt x="0" y="2041"/>
                  </a:cubicBezTo>
                  <a:cubicBezTo>
                    <a:pt x="0" y="510"/>
                    <a:pt x="0" y="510"/>
                    <a:pt x="0" y="510"/>
                  </a:cubicBezTo>
                  <a:cubicBezTo>
                    <a:pt x="0" y="233"/>
                    <a:pt x="219" y="0"/>
                    <a:pt x="510" y="0"/>
                  </a:cubicBezTo>
                  <a:cubicBezTo>
                    <a:pt x="7670" y="0"/>
                    <a:pt x="7670" y="0"/>
                    <a:pt x="7670" y="0"/>
                  </a:cubicBezTo>
                  <a:cubicBezTo>
                    <a:pt x="7961" y="0"/>
                    <a:pt x="8180" y="233"/>
                    <a:pt x="8180" y="510"/>
                  </a:cubicBezTo>
                  <a:lnTo>
                    <a:pt x="8180" y="2041"/>
                  </a:lnTo>
                </a:path>
              </a:pathLst>
            </a:custGeom>
            <a:solidFill>
              <a:srgbClr val="CCCCC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5" name="Freeform 45">
              <a:extLst>
                <a:ext uri="{FF2B5EF4-FFF2-40B4-BE49-F238E27FC236}">
                  <a16:creationId xmlns:a16="http://schemas.microsoft.com/office/drawing/2014/main" id="{A405A8F3-28DA-47FC-BCDA-F6C8C35411A8}"/>
                </a:ext>
              </a:extLst>
            </p:cNvPr>
            <p:cNvSpPr>
              <a:spLocks noChangeArrowheads="1"/>
            </p:cNvSpPr>
            <p:nvPr/>
          </p:nvSpPr>
          <p:spPr bwMode="auto">
            <a:xfrm>
              <a:off x="7297738" y="3459163"/>
              <a:ext cx="2162175" cy="1474787"/>
            </a:xfrm>
            <a:custGeom>
              <a:avLst/>
              <a:gdLst>
                <a:gd name="T0" fmla="*/ 6007 w 6008"/>
                <a:gd name="T1" fmla="*/ 4096 h 4097"/>
                <a:gd name="T2" fmla="*/ 0 w 6008"/>
                <a:gd name="T3" fmla="*/ 4096 h 4097"/>
                <a:gd name="T4" fmla="*/ 0 w 6008"/>
                <a:gd name="T5" fmla="*/ 0 h 4097"/>
                <a:gd name="T6" fmla="*/ 6007 w 6008"/>
                <a:gd name="T7" fmla="*/ 0 h 4097"/>
                <a:gd name="T8" fmla="*/ 6007 w 6008"/>
                <a:gd name="T9" fmla="*/ 4096 h 4097"/>
              </a:gdLst>
              <a:ahLst/>
              <a:cxnLst>
                <a:cxn ang="0">
                  <a:pos x="T0" y="T1"/>
                </a:cxn>
                <a:cxn ang="0">
                  <a:pos x="T2" y="T3"/>
                </a:cxn>
                <a:cxn ang="0">
                  <a:pos x="T4" y="T5"/>
                </a:cxn>
                <a:cxn ang="0">
                  <a:pos x="T6" y="T7"/>
                </a:cxn>
                <a:cxn ang="0">
                  <a:pos x="T8" y="T9"/>
                </a:cxn>
              </a:cxnLst>
              <a:rect l="0" t="0" r="r" b="b"/>
              <a:pathLst>
                <a:path w="6008" h="4097">
                  <a:moveTo>
                    <a:pt x="6007" y="4096"/>
                  </a:moveTo>
                  <a:lnTo>
                    <a:pt x="0" y="4096"/>
                  </a:lnTo>
                  <a:lnTo>
                    <a:pt x="0" y="0"/>
                  </a:lnTo>
                  <a:lnTo>
                    <a:pt x="6007" y="0"/>
                  </a:lnTo>
                  <a:lnTo>
                    <a:pt x="6007" y="4096"/>
                  </a:lnTo>
                </a:path>
              </a:pathLst>
            </a:custGeom>
            <a:solidFill>
              <a:srgbClr val="A2DCE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6" name="Freeform 46">
              <a:extLst>
                <a:ext uri="{FF2B5EF4-FFF2-40B4-BE49-F238E27FC236}">
                  <a16:creationId xmlns:a16="http://schemas.microsoft.com/office/drawing/2014/main" id="{E5617F74-BF0C-4D28-9880-79D62A8D82FC}"/>
                </a:ext>
              </a:extLst>
            </p:cNvPr>
            <p:cNvSpPr>
              <a:spLocks noChangeArrowheads="1"/>
            </p:cNvSpPr>
            <p:nvPr/>
          </p:nvSpPr>
          <p:spPr bwMode="auto">
            <a:xfrm>
              <a:off x="7618413" y="5578475"/>
              <a:ext cx="95250" cy="368300"/>
            </a:xfrm>
            <a:custGeom>
              <a:avLst/>
              <a:gdLst>
                <a:gd name="T0" fmla="*/ 262 w 263"/>
                <a:gd name="T1" fmla="*/ 890 h 1022"/>
                <a:gd name="T2" fmla="*/ 262 w 263"/>
                <a:gd name="T3" fmla="*/ 890 h 1022"/>
                <a:gd name="T4" fmla="*/ 131 w 263"/>
                <a:gd name="T5" fmla="*/ 1021 h 1022"/>
                <a:gd name="T6" fmla="*/ 0 w 263"/>
                <a:gd name="T7" fmla="*/ 890 h 1022"/>
                <a:gd name="T8" fmla="*/ 0 w 263"/>
                <a:gd name="T9" fmla="*/ 117 h 1022"/>
                <a:gd name="T10" fmla="*/ 131 w 263"/>
                <a:gd name="T11" fmla="*/ 0 h 1022"/>
                <a:gd name="T12" fmla="*/ 262 w 263"/>
                <a:gd name="T13" fmla="*/ 117 h 1022"/>
                <a:gd name="T14" fmla="*/ 262 w 263"/>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1022">
                  <a:moveTo>
                    <a:pt x="262" y="890"/>
                  </a:moveTo>
                  <a:lnTo>
                    <a:pt x="262" y="890"/>
                  </a:lnTo>
                  <a:cubicBezTo>
                    <a:pt x="262" y="963"/>
                    <a:pt x="204" y="1021"/>
                    <a:pt x="131" y="1021"/>
                  </a:cubicBezTo>
                  <a:cubicBezTo>
                    <a:pt x="58" y="1021"/>
                    <a:pt x="0" y="963"/>
                    <a:pt x="0" y="890"/>
                  </a:cubicBezTo>
                  <a:cubicBezTo>
                    <a:pt x="0" y="117"/>
                    <a:pt x="0" y="117"/>
                    <a:pt x="0" y="117"/>
                  </a:cubicBezTo>
                  <a:cubicBezTo>
                    <a:pt x="0" y="59"/>
                    <a:pt x="58" y="0"/>
                    <a:pt x="131" y="0"/>
                  </a:cubicBezTo>
                  <a:cubicBezTo>
                    <a:pt x="204" y="0"/>
                    <a:pt x="262" y="59"/>
                    <a:pt x="262" y="117"/>
                  </a:cubicBezTo>
                  <a:lnTo>
                    <a:pt x="262"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7" name="Freeform 47">
              <a:extLst>
                <a:ext uri="{FF2B5EF4-FFF2-40B4-BE49-F238E27FC236}">
                  <a16:creationId xmlns:a16="http://schemas.microsoft.com/office/drawing/2014/main" id="{2814282F-4061-476E-8378-E0F63A0AA882}"/>
                </a:ext>
              </a:extLst>
            </p:cNvPr>
            <p:cNvSpPr>
              <a:spLocks noChangeArrowheads="1"/>
            </p:cNvSpPr>
            <p:nvPr/>
          </p:nvSpPr>
          <p:spPr bwMode="auto">
            <a:xfrm>
              <a:off x="7802563" y="5578475"/>
              <a:ext cx="95250" cy="368300"/>
            </a:xfrm>
            <a:custGeom>
              <a:avLst/>
              <a:gdLst>
                <a:gd name="T0" fmla="*/ 263 w 264"/>
                <a:gd name="T1" fmla="*/ 890 h 1022"/>
                <a:gd name="T2" fmla="*/ 263 w 264"/>
                <a:gd name="T3" fmla="*/ 890 h 1022"/>
                <a:gd name="T4" fmla="*/ 131 w 264"/>
                <a:gd name="T5" fmla="*/ 1021 h 1022"/>
                <a:gd name="T6" fmla="*/ 0 w 264"/>
                <a:gd name="T7" fmla="*/ 890 h 1022"/>
                <a:gd name="T8" fmla="*/ 0 w 264"/>
                <a:gd name="T9" fmla="*/ 117 h 1022"/>
                <a:gd name="T10" fmla="*/ 131 w 264"/>
                <a:gd name="T11" fmla="*/ 0 h 1022"/>
                <a:gd name="T12" fmla="*/ 263 w 264"/>
                <a:gd name="T13" fmla="*/ 117 h 1022"/>
                <a:gd name="T14" fmla="*/ 263 w 264"/>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1022">
                  <a:moveTo>
                    <a:pt x="263" y="890"/>
                  </a:moveTo>
                  <a:lnTo>
                    <a:pt x="263" y="890"/>
                  </a:lnTo>
                  <a:cubicBezTo>
                    <a:pt x="263" y="963"/>
                    <a:pt x="204" y="1021"/>
                    <a:pt x="131" y="1021"/>
                  </a:cubicBezTo>
                  <a:cubicBezTo>
                    <a:pt x="59" y="1021"/>
                    <a:pt x="0" y="963"/>
                    <a:pt x="0" y="890"/>
                  </a:cubicBezTo>
                  <a:cubicBezTo>
                    <a:pt x="0" y="117"/>
                    <a:pt x="0" y="117"/>
                    <a:pt x="0" y="117"/>
                  </a:cubicBezTo>
                  <a:cubicBezTo>
                    <a:pt x="0" y="59"/>
                    <a:pt x="59" y="0"/>
                    <a:pt x="131" y="0"/>
                  </a:cubicBezTo>
                  <a:cubicBezTo>
                    <a:pt x="204" y="0"/>
                    <a:pt x="263" y="59"/>
                    <a:pt x="263" y="117"/>
                  </a:cubicBezTo>
                  <a:lnTo>
                    <a:pt x="263"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8" name="Freeform 48">
              <a:extLst>
                <a:ext uri="{FF2B5EF4-FFF2-40B4-BE49-F238E27FC236}">
                  <a16:creationId xmlns:a16="http://schemas.microsoft.com/office/drawing/2014/main" id="{C3511201-2492-4F78-84F4-BA46D5698067}"/>
                </a:ext>
              </a:extLst>
            </p:cNvPr>
            <p:cNvSpPr>
              <a:spLocks noChangeArrowheads="1"/>
            </p:cNvSpPr>
            <p:nvPr/>
          </p:nvSpPr>
          <p:spPr bwMode="auto">
            <a:xfrm>
              <a:off x="7985125" y="5578475"/>
              <a:ext cx="95250" cy="368300"/>
            </a:xfrm>
            <a:custGeom>
              <a:avLst/>
              <a:gdLst>
                <a:gd name="T0" fmla="*/ 263 w 264"/>
                <a:gd name="T1" fmla="*/ 890 h 1022"/>
                <a:gd name="T2" fmla="*/ 263 w 264"/>
                <a:gd name="T3" fmla="*/ 890 h 1022"/>
                <a:gd name="T4" fmla="*/ 132 w 264"/>
                <a:gd name="T5" fmla="*/ 1021 h 1022"/>
                <a:gd name="T6" fmla="*/ 0 w 264"/>
                <a:gd name="T7" fmla="*/ 890 h 1022"/>
                <a:gd name="T8" fmla="*/ 0 w 264"/>
                <a:gd name="T9" fmla="*/ 117 h 1022"/>
                <a:gd name="T10" fmla="*/ 132 w 264"/>
                <a:gd name="T11" fmla="*/ 0 h 1022"/>
                <a:gd name="T12" fmla="*/ 263 w 264"/>
                <a:gd name="T13" fmla="*/ 117 h 1022"/>
                <a:gd name="T14" fmla="*/ 263 w 264"/>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1022">
                  <a:moveTo>
                    <a:pt x="263" y="890"/>
                  </a:moveTo>
                  <a:lnTo>
                    <a:pt x="263" y="890"/>
                  </a:lnTo>
                  <a:cubicBezTo>
                    <a:pt x="263" y="963"/>
                    <a:pt x="205" y="1021"/>
                    <a:pt x="132" y="1021"/>
                  </a:cubicBezTo>
                  <a:cubicBezTo>
                    <a:pt x="59" y="1021"/>
                    <a:pt x="0" y="963"/>
                    <a:pt x="0" y="890"/>
                  </a:cubicBezTo>
                  <a:cubicBezTo>
                    <a:pt x="0" y="117"/>
                    <a:pt x="0" y="117"/>
                    <a:pt x="0" y="117"/>
                  </a:cubicBezTo>
                  <a:cubicBezTo>
                    <a:pt x="0" y="59"/>
                    <a:pt x="59" y="0"/>
                    <a:pt x="132" y="0"/>
                  </a:cubicBezTo>
                  <a:cubicBezTo>
                    <a:pt x="205" y="0"/>
                    <a:pt x="263" y="59"/>
                    <a:pt x="263" y="117"/>
                  </a:cubicBezTo>
                  <a:lnTo>
                    <a:pt x="263"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9" name="Freeform 49">
              <a:extLst>
                <a:ext uri="{FF2B5EF4-FFF2-40B4-BE49-F238E27FC236}">
                  <a16:creationId xmlns:a16="http://schemas.microsoft.com/office/drawing/2014/main" id="{05805E88-C5E3-45B9-86A3-8A96201CCEE8}"/>
                </a:ext>
              </a:extLst>
            </p:cNvPr>
            <p:cNvSpPr>
              <a:spLocks noChangeArrowheads="1"/>
            </p:cNvSpPr>
            <p:nvPr/>
          </p:nvSpPr>
          <p:spPr bwMode="auto">
            <a:xfrm>
              <a:off x="8174038" y="5578475"/>
              <a:ext cx="90487" cy="368300"/>
            </a:xfrm>
            <a:custGeom>
              <a:avLst/>
              <a:gdLst>
                <a:gd name="T0" fmla="*/ 249 w 250"/>
                <a:gd name="T1" fmla="*/ 890 h 1022"/>
                <a:gd name="T2" fmla="*/ 249 w 250"/>
                <a:gd name="T3" fmla="*/ 890 h 1022"/>
                <a:gd name="T4" fmla="*/ 117 w 250"/>
                <a:gd name="T5" fmla="*/ 1021 h 1022"/>
                <a:gd name="T6" fmla="*/ 0 w 250"/>
                <a:gd name="T7" fmla="*/ 890 h 1022"/>
                <a:gd name="T8" fmla="*/ 0 w 250"/>
                <a:gd name="T9" fmla="*/ 117 h 1022"/>
                <a:gd name="T10" fmla="*/ 117 w 250"/>
                <a:gd name="T11" fmla="*/ 0 h 1022"/>
                <a:gd name="T12" fmla="*/ 249 w 250"/>
                <a:gd name="T13" fmla="*/ 117 h 1022"/>
                <a:gd name="T14" fmla="*/ 249 w 250"/>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022">
                  <a:moveTo>
                    <a:pt x="249" y="890"/>
                  </a:moveTo>
                  <a:lnTo>
                    <a:pt x="249" y="890"/>
                  </a:lnTo>
                  <a:cubicBezTo>
                    <a:pt x="249" y="963"/>
                    <a:pt x="190" y="1021"/>
                    <a:pt x="117" y="1021"/>
                  </a:cubicBezTo>
                  <a:cubicBezTo>
                    <a:pt x="59" y="1021"/>
                    <a:pt x="0" y="963"/>
                    <a:pt x="0" y="890"/>
                  </a:cubicBezTo>
                  <a:cubicBezTo>
                    <a:pt x="0" y="117"/>
                    <a:pt x="0" y="117"/>
                    <a:pt x="0" y="117"/>
                  </a:cubicBezTo>
                  <a:cubicBezTo>
                    <a:pt x="0" y="59"/>
                    <a:pt x="59" y="0"/>
                    <a:pt x="117" y="0"/>
                  </a:cubicBezTo>
                  <a:cubicBezTo>
                    <a:pt x="190" y="0"/>
                    <a:pt x="249" y="59"/>
                    <a:pt x="249" y="117"/>
                  </a:cubicBezTo>
                  <a:lnTo>
                    <a:pt x="249"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0" name="Freeform 50">
              <a:extLst>
                <a:ext uri="{FF2B5EF4-FFF2-40B4-BE49-F238E27FC236}">
                  <a16:creationId xmlns:a16="http://schemas.microsoft.com/office/drawing/2014/main" id="{1393F9AA-6A02-4405-BF24-882ED5AEE6FE}"/>
                </a:ext>
              </a:extLst>
            </p:cNvPr>
            <p:cNvSpPr>
              <a:spLocks noChangeArrowheads="1"/>
            </p:cNvSpPr>
            <p:nvPr/>
          </p:nvSpPr>
          <p:spPr bwMode="auto">
            <a:xfrm>
              <a:off x="8589963" y="5437188"/>
              <a:ext cx="1103312" cy="646112"/>
            </a:xfrm>
            <a:custGeom>
              <a:avLst/>
              <a:gdLst>
                <a:gd name="T0" fmla="*/ 3063 w 3064"/>
                <a:gd name="T1" fmla="*/ 1283 h 1794"/>
                <a:gd name="T2" fmla="*/ 3063 w 3064"/>
                <a:gd name="T3" fmla="*/ 1283 h 1794"/>
                <a:gd name="T4" fmla="*/ 2552 w 3064"/>
                <a:gd name="T5" fmla="*/ 1793 h 1794"/>
                <a:gd name="T6" fmla="*/ 511 w 3064"/>
                <a:gd name="T7" fmla="*/ 1793 h 1794"/>
                <a:gd name="T8" fmla="*/ 0 w 3064"/>
                <a:gd name="T9" fmla="*/ 1283 h 1794"/>
                <a:gd name="T10" fmla="*/ 0 w 3064"/>
                <a:gd name="T11" fmla="*/ 510 h 1794"/>
                <a:gd name="T12" fmla="*/ 511 w 3064"/>
                <a:gd name="T13" fmla="*/ 0 h 1794"/>
                <a:gd name="T14" fmla="*/ 2552 w 3064"/>
                <a:gd name="T15" fmla="*/ 0 h 1794"/>
                <a:gd name="T16" fmla="*/ 3063 w 3064"/>
                <a:gd name="T17" fmla="*/ 510 h 1794"/>
                <a:gd name="T18" fmla="*/ 3063 w 3064"/>
                <a:gd name="T19" fmla="*/ 1283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4" h="1794">
                  <a:moveTo>
                    <a:pt x="3063" y="1283"/>
                  </a:moveTo>
                  <a:lnTo>
                    <a:pt x="3063" y="1283"/>
                  </a:lnTo>
                  <a:cubicBezTo>
                    <a:pt x="3063" y="1560"/>
                    <a:pt x="2829" y="1793"/>
                    <a:pt x="2552" y="1793"/>
                  </a:cubicBezTo>
                  <a:cubicBezTo>
                    <a:pt x="511" y="1793"/>
                    <a:pt x="511" y="1793"/>
                    <a:pt x="511" y="1793"/>
                  </a:cubicBezTo>
                  <a:cubicBezTo>
                    <a:pt x="219" y="1793"/>
                    <a:pt x="0" y="1560"/>
                    <a:pt x="0" y="1283"/>
                  </a:cubicBezTo>
                  <a:cubicBezTo>
                    <a:pt x="0" y="510"/>
                    <a:pt x="0" y="510"/>
                    <a:pt x="0" y="510"/>
                  </a:cubicBezTo>
                  <a:cubicBezTo>
                    <a:pt x="0" y="233"/>
                    <a:pt x="219" y="0"/>
                    <a:pt x="511" y="0"/>
                  </a:cubicBezTo>
                  <a:cubicBezTo>
                    <a:pt x="2552" y="0"/>
                    <a:pt x="2552" y="0"/>
                    <a:pt x="2552" y="0"/>
                  </a:cubicBezTo>
                  <a:cubicBezTo>
                    <a:pt x="2829" y="0"/>
                    <a:pt x="3063" y="233"/>
                    <a:pt x="3063" y="510"/>
                  </a:cubicBezTo>
                  <a:lnTo>
                    <a:pt x="3063" y="1283"/>
                  </a:lnTo>
                </a:path>
              </a:pathLst>
            </a:custGeom>
            <a:solidFill>
              <a:srgbClr val="9999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1" name="Freeform 51">
              <a:extLst>
                <a:ext uri="{FF2B5EF4-FFF2-40B4-BE49-F238E27FC236}">
                  <a16:creationId xmlns:a16="http://schemas.microsoft.com/office/drawing/2014/main" id="{544F3BB1-4733-4ADC-8A56-C34B3116CC49}"/>
                </a:ext>
              </a:extLst>
            </p:cNvPr>
            <p:cNvSpPr>
              <a:spLocks noChangeArrowheads="1"/>
            </p:cNvSpPr>
            <p:nvPr/>
          </p:nvSpPr>
          <p:spPr bwMode="auto">
            <a:xfrm>
              <a:off x="8772525" y="5578475"/>
              <a:ext cx="735013" cy="90488"/>
            </a:xfrm>
            <a:custGeom>
              <a:avLst/>
              <a:gdLst>
                <a:gd name="T0" fmla="*/ 2041 w 2042"/>
                <a:gd name="T1" fmla="*/ 117 h 250"/>
                <a:gd name="T2" fmla="*/ 2041 w 2042"/>
                <a:gd name="T3" fmla="*/ 117 h 250"/>
                <a:gd name="T4" fmla="*/ 1910 w 2042"/>
                <a:gd name="T5" fmla="*/ 249 h 250"/>
                <a:gd name="T6" fmla="*/ 116 w 2042"/>
                <a:gd name="T7" fmla="*/ 249 h 250"/>
                <a:gd name="T8" fmla="*/ 0 w 2042"/>
                <a:gd name="T9" fmla="*/ 117 h 250"/>
                <a:gd name="T10" fmla="*/ 116 w 2042"/>
                <a:gd name="T11" fmla="*/ 0 h 250"/>
                <a:gd name="T12" fmla="*/ 1910 w 2042"/>
                <a:gd name="T13" fmla="*/ 0 h 250"/>
                <a:gd name="T14" fmla="*/ 2041 w 2042"/>
                <a:gd name="T15" fmla="*/ 11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2" h="250">
                  <a:moveTo>
                    <a:pt x="2041" y="117"/>
                  </a:moveTo>
                  <a:lnTo>
                    <a:pt x="2041" y="117"/>
                  </a:lnTo>
                  <a:cubicBezTo>
                    <a:pt x="2041" y="190"/>
                    <a:pt x="1983" y="249"/>
                    <a:pt x="1910" y="249"/>
                  </a:cubicBezTo>
                  <a:cubicBezTo>
                    <a:pt x="116" y="249"/>
                    <a:pt x="116" y="249"/>
                    <a:pt x="116" y="249"/>
                  </a:cubicBezTo>
                  <a:cubicBezTo>
                    <a:pt x="58" y="249"/>
                    <a:pt x="0" y="190"/>
                    <a:pt x="0" y="117"/>
                  </a:cubicBezTo>
                  <a:cubicBezTo>
                    <a:pt x="0" y="59"/>
                    <a:pt x="58" y="0"/>
                    <a:pt x="116" y="0"/>
                  </a:cubicBezTo>
                  <a:cubicBezTo>
                    <a:pt x="1910" y="0"/>
                    <a:pt x="1910" y="0"/>
                    <a:pt x="1910" y="0"/>
                  </a:cubicBezTo>
                  <a:cubicBezTo>
                    <a:pt x="1983" y="0"/>
                    <a:pt x="2041" y="59"/>
                    <a:pt x="2041" y="117"/>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2" name="Freeform 52">
              <a:extLst>
                <a:ext uri="{FF2B5EF4-FFF2-40B4-BE49-F238E27FC236}">
                  <a16:creationId xmlns:a16="http://schemas.microsoft.com/office/drawing/2014/main" id="{4073A8DF-A0CA-4AF5-B27B-815844596A0C}"/>
                </a:ext>
              </a:extLst>
            </p:cNvPr>
            <p:cNvSpPr>
              <a:spLocks noChangeArrowheads="1"/>
            </p:cNvSpPr>
            <p:nvPr/>
          </p:nvSpPr>
          <p:spPr bwMode="auto">
            <a:xfrm>
              <a:off x="8772525" y="5851525"/>
              <a:ext cx="735013" cy="95250"/>
            </a:xfrm>
            <a:custGeom>
              <a:avLst/>
              <a:gdLst>
                <a:gd name="T0" fmla="*/ 2041 w 2042"/>
                <a:gd name="T1" fmla="*/ 131 h 263"/>
                <a:gd name="T2" fmla="*/ 2041 w 2042"/>
                <a:gd name="T3" fmla="*/ 131 h 263"/>
                <a:gd name="T4" fmla="*/ 1910 w 2042"/>
                <a:gd name="T5" fmla="*/ 262 h 263"/>
                <a:gd name="T6" fmla="*/ 116 w 2042"/>
                <a:gd name="T7" fmla="*/ 262 h 263"/>
                <a:gd name="T8" fmla="*/ 0 w 2042"/>
                <a:gd name="T9" fmla="*/ 131 h 263"/>
                <a:gd name="T10" fmla="*/ 116 w 2042"/>
                <a:gd name="T11" fmla="*/ 0 h 263"/>
                <a:gd name="T12" fmla="*/ 1910 w 2042"/>
                <a:gd name="T13" fmla="*/ 0 h 263"/>
                <a:gd name="T14" fmla="*/ 2041 w 2042"/>
                <a:gd name="T15" fmla="*/ 131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2" h="263">
                  <a:moveTo>
                    <a:pt x="2041" y="131"/>
                  </a:moveTo>
                  <a:lnTo>
                    <a:pt x="2041" y="131"/>
                  </a:lnTo>
                  <a:cubicBezTo>
                    <a:pt x="2041" y="204"/>
                    <a:pt x="1983" y="262"/>
                    <a:pt x="1910" y="262"/>
                  </a:cubicBezTo>
                  <a:cubicBezTo>
                    <a:pt x="116" y="262"/>
                    <a:pt x="116" y="262"/>
                    <a:pt x="116" y="262"/>
                  </a:cubicBezTo>
                  <a:cubicBezTo>
                    <a:pt x="58" y="262"/>
                    <a:pt x="0" y="204"/>
                    <a:pt x="0" y="131"/>
                  </a:cubicBezTo>
                  <a:cubicBezTo>
                    <a:pt x="0" y="58"/>
                    <a:pt x="58" y="0"/>
                    <a:pt x="116" y="0"/>
                  </a:cubicBezTo>
                  <a:cubicBezTo>
                    <a:pt x="1910" y="0"/>
                    <a:pt x="1910" y="0"/>
                    <a:pt x="1910" y="0"/>
                  </a:cubicBezTo>
                  <a:cubicBezTo>
                    <a:pt x="1983" y="0"/>
                    <a:pt x="2041" y="58"/>
                    <a:pt x="2041" y="131"/>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3" name="Freeform 53">
              <a:extLst>
                <a:ext uri="{FF2B5EF4-FFF2-40B4-BE49-F238E27FC236}">
                  <a16:creationId xmlns:a16="http://schemas.microsoft.com/office/drawing/2014/main" id="{00BE8230-0CA6-4029-9F32-3B09D61950F2}"/>
                </a:ext>
              </a:extLst>
            </p:cNvPr>
            <p:cNvSpPr>
              <a:spLocks noChangeArrowheads="1"/>
            </p:cNvSpPr>
            <p:nvPr/>
          </p:nvSpPr>
          <p:spPr bwMode="auto">
            <a:xfrm>
              <a:off x="7256463" y="5578475"/>
              <a:ext cx="88900" cy="368300"/>
            </a:xfrm>
            <a:custGeom>
              <a:avLst/>
              <a:gdLst>
                <a:gd name="T0" fmla="*/ 117 w 249"/>
                <a:gd name="T1" fmla="*/ 0 h 1022"/>
                <a:gd name="T2" fmla="*/ 117 w 249"/>
                <a:gd name="T3" fmla="*/ 0 h 1022"/>
                <a:gd name="T4" fmla="*/ 0 w 249"/>
                <a:gd name="T5" fmla="*/ 117 h 1022"/>
                <a:gd name="T6" fmla="*/ 0 w 249"/>
                <a:gd name="T7" fmla="*/ 890 h 1022"/>
                <a:gd name="T8" fmla="*/ 117 w 249"/>
                <a:gd name="T9" fmla="*/ 1021 h 1022"/>
                <a:gd name="T10" fmla="*/ 248 w 249"/>
                <a:gd name="T11" fmla="*/ 890 h 1022"/>
                <a:gd name="T12" fmla="*/ 248 w 249"/>
                <a:gd name="T13" fmla="*/ 117 h 1022"/>
                <a:gd name="T14" fmla="*/ 117 w 249"/>
                <a:gd name="T15" fmla="*/ 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22">
                  <a:moveTo>
                    <a:pt x="117" y="0"/>
                  </a:moveTo>
                  <a:lnTo>
                    <a:pt x="117" y="0"/>
                  </a:lnTo>
                  <a:cubicBezTo>
                    <a:pt x="58" y="0"/>
                    <a:pt x="0" y="59"/>
                    <a:pt x="0" y="117"/>
                  </a:cubicBezTo>
                  <a:cubicBezTo>
                    <a:pt x="0" y="890"/>
                    <a:pt x="0" y="890"/>
                    <a:pt x="0" y="890"/>
                  </a:cubicBezTo>
                  <a:cubicBezTo>
                    <a:pt x="0" y="963"/>
                    <a:pt x="58" y="1021"/>
                    <a:pt x="117" y="1021"/>
                  </a:cubicBezTo>
                  <a:cubicBezTo>
                    <a:pt x="189" y="1021"/>
                    <a:pt x="248" y="963"/>
                    <a:pt x="248" y="890"/>
                  </a:cubicBezTo>
                  <a:cubicBezTo>
                    <a:pt x="248" y="117"/>
                    <a:pt x="248" y="117"/>
                    <a:pt x="248" y="117"/>
                  </a:cubicBezTo>
                  <a:cubicBezTo>
                    <a:pt x="248" y="59"/>
                    <a:pt x="189" y="0"/>
                    <a:pt x="117" y="0"/>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4" name="Freeform 54">
              <a:extLst>
                <a:ext uri="{FF2B5EF4-FFF2-40B4-BE49-F238E27FC236}">
                  <a16:creationId xmlns:a16="http://schemas.microsoft.com/office/drawing/2014/main" id="{9F3053C6-87A1-4892-957C-2BD9066173C9}"/>
                </a:ext>
              </a:extLst>
            </p:cNvPr>
            <p:cNvSpPr>
              <a:spLocks noChangeArrowheads="1"/>
            </p:cNvSpPr>
            <p:nvPr/>
          </p:nvSpPr>
          <p:spPr bwMode="auto">
            <a:xfrm>
              <a:off x="7297738" y="3459163"/>
              <a:ext cx="1522412" cy="1474787"/>
            </a:xfrm>
            <a:custGeom>
              <a:avLst/>
              <a:gdLst>
                <a:gd name="T0" fmla="*/ 0 w 4229"/>
                <a:gd name="T1" fmla="*/ 4096 h 4097"/>
                <a:gd name="T2" fmla="*/ 4228 w 4229"/>
                <a:gd name="T3" fmla="*/ 0 h 4097"/>
                <a:gd name="T4" fmla="*/ 0 w 4229"/>
                <a:gd name="T5" fmla="*/ 0 h 4097"/>
                <a:gd name="T6" fmla="*/ 0 w 4229"/>
                <a:gd name="T7" fmla="*/ 4096 h 4097"/>
              </a:gdLst>
              <a:ahLst/>
              <a:cxnLst>
                <a:cxn ang="0">
                  <a:pos x="T0" y="T1"/>
                </a:cxn>
                <a:cxn ang="0">
                  <a:pos x="T2" y="T3"/>
                </a:cxn>
                <a:cxn ang="0">
                  <a:pos x="T4" y="T5"/>
                </a:cxn>
                <a:cxn ang="0">
                  <a:pos x="T6" y="T7"/>
                </a:cxn>
              </a:cxnLst>
              <a:rect l="0" t="0" r="r" b="b"/>
              <a:pathLst>
                <a:path w="4229" h="4097">
                  <a:moveTo>
                    <a:pt x="0" y="4096"/>
                  </a:moveTo>
                  <a:lnTo>
                    <a:pt x="4228" y="0"/>
                  </a:lnTo>
                  <a:lnTo>
                    <a:pt x="0" y="0"/>
                  </a:lnTo>
                  <a:lnTo>
                    <a:pt x="0" y="4096"/>
                  </a:lnTo>
                </a:path>
              </a:pathLst>
            </a:custGeom>
            <a:solidFill>
              <a:srgbClr val="A8EBF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5" name="Freeform 55">
              <a:extLst>
                <a:ext uri="{FF2B5EF4-FFF2-40B4-BE49-F238E27FC236}">
                  <a16:creationId xmlns:a16="http://schemas.microsoft.com/office/drawing/2014/main" id="{1643AC27-C519-4C71-82F3-0BB87CB86095}"/>
                </a:ext>
              </a:extLst>
            </p:cNvPr>
            <p:cNvSpPr>
              <a:spLocks noChangeArrowheads="1"/>
            </p:cNvSpPr>
            <p:nvPr/>
          </p:nvSpPr>
          <p:spPr bwMode="auto">
            <a:xfrm>
              <a:off x="7439025" y="5578475"/>
              <a:ext cx="88900" cy="368300"/>
            </a:xfrm>
            <a:custGeom>
              <a:avLst/>
              <a:gdLst>
                <a:gd name="T0" fmla="*/ 117 w 249"/>
                <a:gd name="T1" fmla="*/ 0 h 1022"/>
                <a:gd name="T2" fmla="*/ 117 w 249"/>
                <a:gd name="T3" fmla="*/ 0 h 1022"/>
                <a:gd name="T4" fmla="*/ 0 w 249"/>
                <a:gd name="T5" fmla="*/ 117 h 1022"/>
                <a:gd name="T6" fmla="*/ 0 w 249"/>
                <a:gd name="T7" fmla="*/ 890 h 1022"/>
                <a:gd name="T8" fmla="*/ 117 w 249"/>
                <a:gd name="T9" fmla="*/ 1021 h 1022"/>
                <a:gd name="T10" fmla="*/ 248 w 249"/>
                <a:gd name="T11" fmla="*/ 890 h 1022"/>
                <a:gd name="T12" fmla="*/ 248 w 249"/>
                <a:gd name="T13" fmla="*/ 117 h 1022"/>
                <a:gd name="T14" fmla="*/ 117 w 249"/>
                <a:gd name="T15" fmla="*/ 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22">
                  <a:moveTo>
                    <a:pt x="117" y="0"/>
                  </a:moveTo>
                  <a:lnTo>
                    <a:pt x="117" y="0"/>
                  </a:lnTo>
                  <a:cubicBezTo>
                    <a:pt x="58" y="0"/>
                    <a:pt x="0" y="59"/>
                    <a:pt x="0" y="117"/>
                  </a:cubicBezTo>
                  <a:cubicBezTo>
                    <a:pt x="0" y="890"/>
                    <a:pt x="0" y="890"/>
                    <a:pt x="0" y="890"/>
                  </a:cubicBezTo>
                  <a:cubicBezTo>
                    <a:pt x="0" y="963"/>
                    <a:pt x="58" y="1021"/>
                    <a:pt x="117" y="1021"/>
                  </a:cubicBezTo>
                  <a:cubicBezTo>
                    <a:pt x="190" y="1021"/>
                    <a:pt x="248" y="963"/>
                    <a:pt x="248" y="890"/>
                  </a:cubicBezTo>
                  <a:cubicBezTo>
                    <a:pt x="248" y="117"/>
                    <a:pt x="248" y="117"/>
                    <a:pt x="248" y="117"/>
                  </a:cubicBezTo>
                  <a:cubicBezTo>
                    <a:pt x="248" y="59"/>
                    <a:pt x="190" y="0"/>
                    <a:pt x="117" y="0"/>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pic>
        <p:nvPicPr>
          <p:cNvPr id="36" name="Picture 35" descr="YF-TASBO-Stacked.eps">
            <a:extLst>
              <a:ext uri="{FF2B5EF4-FFF2-40B4-BE49-F238E27FC236}">
                <a16:creationId xmlns:a16="http://schemas.microsoft.com/office/drawing/2014/main" id="{B7346052-5977-49AE-AF21-2CABDDA0588B}"/>
              </a:ext>
            </a:extLst>
          </p:cNvPr>
          <p:cNvPicPr>
            <a:picLocks noChangeAspect="1"/>
          </p:cNvPicPr>
          <p:nvPr/>
        </p:nvPicPr>
        <p:blipFill rotWithShape="1">
          <a:blip r:embed="rId4">
            <a:extLst>
              <a:ext uri="{28A0092B-C50C-407E-A947-70E740481C1C}">
                <a14:useLocalDpi xmlns:a14="http://schemas.microsoft.com/office/drawing/2010/main" val="0"/>
              </a:ext>
            </a:extLst>
          </a:blip>
          <a:srcRect t="73239"/>
          <a:stretch/>
        </p:blipFill>
        <p:spPr>
          <a:xfrm>
            <a:off x="9842595" y="2430296"/>
            <a:ext cx="1739805" cy="303170"/>
          </a:xfrm>
          <a:prstGeom prst="rect">
            <a:avLst/>
          </a:prstGeom>
        </p:spPr>
      </p:pic>
      <p:sp>
        <p:nvSpPr>
          <p:cNvPr id="37" name="Pentagon 5">
            <a:extLst>
              <a:ext uri="{FF2B5EF4-FFF2-40B4-BE49-F238E27FC236}">
                <a16:creationId xmlns:a16="http://schemas.microsoft.com/office/drawing/2014/main" id="{59B264A8-CCB6-4BD1-8467-58A3E84114A5}"/>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01</a:t>
            </a:r>
            <a:endParaRPr lang="en-US" sz="3200" dirty="0">
              <a:solidFill>
                <a:prstClr val="white"/>
              </a:solidFill>
            </a:endParaRPr>
          </a:p>
        </p:txBody>
      </p:sp>
    </p:spTree>
    <p:extLst>
      <p:ext uri="{BB962C8B-B14F-4D97-AF65-F5344CB8AC3E}">
        <p14:creationId xmlns:p14="http://schemas.microsoft.com/office/powerpoint/2010/main" val="378841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ssolve">
                                      <p:cBhvr>
                                        <p:cTn id="16" dur="500"/>
                                        <p:tgtEl>
                                          <p:spTgt spid="3">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dissolve">
                                      <p:cBhvr>
                                        <p:cTn id="19" dur="500"/>
                                        <p:tgtEl>
                                          <p:spTgt spid="3">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dissolve">
                                      <p:cBhvr>
                                        <p:cTn id="22" dur="500"/>
                                        <p:tgtEl>
                                          <p:spTgt spid="3">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dissolve">
                                      <p:cBhvr>
                                        <p:cTn id="25" dur="500"/>
                                        <p:tgtEl>
                                          <p:spTgt spid="3">
                                            <p:txEl>
                                              <p:pRg st="6" end="6"/>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dissolve">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dissolve">
                                      <p:cBhvr>
                                        <p:cTn id="33" dur="500"/>
                                        <p:tgtEl>
                                          <p:spTgt spid="3">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dissolve">
                                      <p:cBhvr>
                                        <p:cTn id="38" dur="500"/>
                                        <p:tgtEl>
                                          <p:spTgt spid="3">
                                            <p:txEl>
                                              <p:pRg st="10" end="1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Effect transition="in" filter="dissolve">
                                      <p:cBhvr>
                                        <p:cTn id="43" dur="500"/>
                                        <p:tgtEl>
                                          <p:spTgt spid="3">
                                            <p:txEl>
                                              <p:pRg st="11" end="11"/>
                                            </p:txEl>
                                          </p:spTgt>
                                        </p:tgtEl>
                                      </p:cBhvr>
                                    </p:animEffect>
                                  </p:childTnLst>
                                </p:cTn>
                              </p:par>
                            </p:childTnLst>
                          </p:cTn>
                        </p:par>
                        <p:par>
                          <p:cTn id="44" fill="hold">
                            <p:stCondLst>
                              <p:cond delay="500"/>
                            </p:stCondLst>
                            <p:childTnLst>
                              <p:par>
                                <p:cTn id="45" presetID="32" presetClass="emph" presetSubtype="0" fill="hold" nodeType="afterEffect">
                                  <p:stCondLst>
                                    <p:cond delay="600"/>
                                  </p:stCondLst>
                                  <p:childTnLst>
                                    <p:animRot by="120000">
                                      <p:cBhvr>
                                        <p:cTn id="46" dur="50" fill="hold">
                                          <p:stCondLst>
                                            <p:cond delay="0"/>
                                          </p:stCondLst>
                                        </p:cTn>
                                        <p:tgtEl>
                                          <p:spTgt spid="7"/>
                                        </p:tgtEl>
                                        <p:attrNameLst>
                                          <p:attrName>r</p:attrName>
                                        </p:attrNameLst>
                                      </p:cBhvr>
                                    </p:animRot>
                                    <p:animRot by="-240000">
                                      <p:cBhvr>
                                        <p:cTn id="47" dur="100" fill="hold">
                                          <p:stCondLst>
                                            <p:cond delay="100"/>
                                          </p:stCondLst>
                                        </p:cTn>
                                        <p:tgtEl>
                                          <p:spTgt spid="7"/>
                                        </p:tgtEl>
                                        <p:attrNameLst>
                                          <p:attrName>r</p:attrName>
                                        </p:attrNameLst>
                                      </p:cBhvr>
                                    </p:animRot>
                                    <p:animRot by="240000">
                                      <p:cBhvr>
                                        <p:cTn id="48" dur="100" fill="hold">
                                          <p:stCondLst>
                                            <p:cond delay="200"/>
                                          </p:stCondLst>
                                        </p:cTn>
                                        <p:tgtEl>
                                          <p:spTgt spid="7"/>
                                        </p:tgtEl>
                                        <p:attrNameLst>
                                          <p:attrName>r</p:attrName>
                                        </p:attrNameLst>
                                      </p:cBhvr>
                                    </p:animRot>
                                    <p:animRot by="-240000">
                                      <p:cBhvr>
                                        <p:cTn id="49" dur="100" fill="hold">
                                          <p:stCondLst>
                                            <p:cond delay="300"/>
                                          </p:stCondLst>
                                        </p:cTn>
                                        <p:tgtEl>
                                          <p:spTgt spid="7"/>
                                        </p:tgtEl>
                                        <p:attrNameLst>
                                          <p:attrName>r</p:attrName>
                                        </p:attrNameLst>
                                      </p:cBhvr>
                                    </p:animRot>
                                    <p:animRot by="120000">
                                      <p:cBhvr>
                                        <p:cTn id="50" dur="100" fill="hold">
                                          <p:stCondLst>
                                            <p:cond delay="4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9"/>
            <a:ext cx="8229600" cy="706199"/>
          </a:xfrm>
        </p:spPr>
        <p:txBody>
          <a:bodyPr>
            <a:normAutofit/>
          </a:bodyPr>
          <a:lstStyle/>
          <a:p>
            <a:r>
              <a:rPr lang="en-US" sz="3200" dirty="0">
                <a:solidFill>
                  <a:srgbClr val="C00000"/>
                </a:solidFill>
              </a:rPr>
              <a:t>Solutions to Paper Records/Boxes</a:t>
            </a:r>
          </a:p>
        </p:txBody>
      </p:sp>
      <p:sp>
        <p:nvSpPr>
          <p:cNvPr id="3" name="Content Placeholder 2"/>
          <p:cNvSpPr>
            <a:spLocks noGrp="1"/>
          </p:cNvSpPr>
          <p:nvPr>
            <p:ph idx="1"/>
          </p:nvPr>
        </p:nvSpPr>
        <p:spPr>
          <a:xfrm>
            <a:off x="505240" y="1224628"/>
            <a:ext cx="11181520" cy="4943630"/>
          </a:xfrm>
        </p:spPr>
        <p:txBody>
          <a:bodyPr>
            <a:normAutofit fontScale="92500" lnSpcReduction="20000"/>
          </a:bodyPr>
          <a:lstStyle/>
          <a:p>
            <a:pPr>
              <a:buBlip>
                <a:blip r:embed="rId2"/>
              </a:buBlip>
            </a:pPr>
            <a:r>
              <a:rPr lang="en-US" sz="2000" u="sng" dirty="0"/>
              <a:t>Solution 4 YF Scan Boxes for a Fee:</a:t>
            </a:r>
          </a:p>
          <a:p>
            <a:pPr lvl="1">
              <a:buBlip>
                <a:blip r:embed="rId2"/>
              </a:buBlip>
            </a:pPr>
            <a:r>
              <a:rPr lang="en-US" sz="2000" dirty="0"/>
              <a:t>The cost has already been spent on the following for these folders:</a:t>
            </a:r>
          </a:p>
          <a:p>
            <a:pPr lvl="2">
              <a:buBlip>
                <a:blip r:embed="rId2"/>
              </a:buBlip>
            </a:pPr>
            <a:r>
              <a:rPr lang="en-US" sz="2000" dirty="0"/>
              <a:t>Paper</a:t>
            </a:r>
          </a:p>
          <a:p>
            <a:pPr lvl="2">
              <a:buBlip>
                <a:blip r:embed="rId2"/>
              </a:buBlip>
            </a:pPr>
            <a:r>
              <a:rPr lang="en-US" sz="2000" dirty="0"/>
              <a:t>Ink</a:t>
            </a:r>
          </a:p>
          <a:p>
            <a:pPr lvl="2">
              <a:buBlip>
                <a:blip r:embed="rId2"/>
              </a:buBlip>
            </a:pPr>
            <a:r>
              <a:rPr lang="en-US" sz="2000" dirty="0"/>
              <a:t>Folders</a:t>
            </a:r>
          </a:p>
          <a:p>
            <a:pPr lvl="2">
              <a:buBlip>
                <a:blip r:embed="rId2"/>
              </a:buBlip>
            </a:pPr>
            <a:r>
              <a:rPr lang="en-US" sz="2000" dirty="0"/>
              <a:t>Filing Cabinets</a:t>
            </a:r>
          </a:p>
          <a:p>
            <a:pPr lvl="2">
              <a:buBlip>
                <a:blip r:embed="rId2"/>
              </a:buBlip>
            </a:pPr>
            <a:r>
              <a:rPr lang="en-US" sz="2000" dirty="0"/>
              <a:t>Space – room/warehouse</a:t>
            </a:r>
          </a:p>
          <a:p>
            <a:pPr lvl="2">
              <a:buBlip>
                <a:blip r:embed="rId2"/>
              </a:buBlip>
            </a:pPr>
            <a:r>
              <a:rPr lang="en-US" sz="2000" dirty="0"/>
              <a:t>Time Spent Filing Folders</a:t>
            </a:r>
          </a:p>
          <a:p>
            <a:pPr>
              <a:buBlip>
                <a:blip r:embed="rId2"/>
              </a:buBlip>
            </a:pPr>
            <a:r>
              <a:rPr lang="en-US" sz="2000" dirty="0"/>
              <a:t>However, if you want to have those folders accessible on YellowFolder, we can give you a quote for us to scan your paper records and put them on YF.</a:t>
            </a:r>
          </a:p>
          <a:p>
            <a:pPr>
              <a:buBlip>
                <a:blip r:embed="rId2"/>
              </a:buBlip>
            </a:pPr>
            <a:r>
              <a:rPr lang="en-US" sz="2000" dirty="0"/>
              <a:t>Keep in mind, you will need to begin using YellowFolder on a day-forward approach at the same time to stop creating paper and stop spending money on this antiquated method of filing.  If you don’t stop printing you will continue adding to this paper problem and not benefit from the savings of YF- Paper, Time, Space.</a:t>
            </a:r>
          </a:p>
          <a:p>
            <a:pPr>
              <a:buBlip>
                <a:blip r:embed="rId2"/>
              </a:buBlip>
            </a:pPr>
            <a:r>
              <a:rPr lang="en-US" sz="2000" dirty="0"/>
              <a:t>The catch is it will </a:t>
            </a:r>
            <a:r>
              <a:rPr lang="en-US" sz="2000" b="1" dirty="0"/>
              <a:t>cost you extra money </a:t>
            </a:r>
            <a:r>
              <a:rPr lang="en-US" sz="2000" dirty="0"/>
              <a:t>over what you have already spent, but we will let you know up front how much the cost will be.  Also, your documents will not be organized in any way by YF, what you send us is exactly what you will get, so keep in mind how your folders are organized now because that is how they will be on YF.  As you can imagine organizing is key to being happy with this process.  </a:t>
            </a:r>
          </a:p>
          <a:p>
            <a:pPr>
              <a:buBlip>
                <a:blip r:embed="rId2"/>
              </a:buBlip>
            </a:pPr>
            <a:r>
              <a:rPr lang="en-US" sz="2000" dirty="0"/>
              <a:t>You will need to send us your records in order for us to process them and make them available on YF.  </a:t>
            </a:r>
          </a:p>
          <a:p>
            <a:pPr>
              <a:buBlip>
                <a:blip r:embed="rId2"/>
              </a:buBlip>
            </a:pPr>
            <a:endParaRPr lang="en-US" sz="2000" u="sng" dirty="0"/>
          </a:p>
          <a:p>
            <a:pPr lvl="1">
              <a:buBlip>
                <a:blip r:embed="rId2"/>
              </a:buBlip>
            </a:pPr>
            <a:endParaRPr lang="en-US" sz="2000" dirty="0"/>
          </a:p>
          <a:p>
            <a:pPr marL="457200" lvl="1" indent="0">
              <a:buNone/>
            </a:pPr>
            <a:endParaRPr lang="en-US" sz="600" dirty="0"/>
          </a:p>
        </p:txBody>
      </p:sp>
      <p:sp>
        <p:nvSpPr>
          <p:cNvPr id="9" name="Footer Placeholder 8"/>
          <p:cNvSpPr>
            <a:spLocks noGrp="1"/>
          </p:cNvSpPr>
          <p:nvPr>
            <p:ph type="ftr" sz="quarter" idx="11"/>
          </p:nvPr>
        </p:nvSpPr>
        <p:spPr/>
        <p:txBody>
          <a:bodyPr/>
          <a:lstStyle/>
          <a:p>
            <a:r>
              <a:rPr lang="en-US" dirty="0"/>
              <a:t>© YellowFolder, LLC, All Rights Reserved.</a:t>
            </a:r>
          </a:p>
        </p:txBody>
      </p:sp>
      <p:sp>
        <p:nvSpPr>
          <p:cNvPr id="10" name="Slide Number Placeholder 9"/>
          <p:cNvSpPr>
            <a:spLocks noGrp="1"/>
          </p:cNvSpPr>
          <p:nvPr>
            <p:ph type="sldNum" sz="quarter" idx="12"/>
          </p:nvPr>
        </p:nvSpPr>
        <p:spPr/>
        <p:txBody>
          <a:bodyPr/>
          <a:lstStyle/>
          <a:p>
            <a:fld id="{B996A9E8-C934-7647-B79C-6F431D92E0EB}" type="slidenum">
              <a:rPr lang="en-US" smtClean="0"/>
              <a:t>8</a:t>
            </a:fld>
            <a:endParaRPr lang="en-US" dirty="0"/>
          </a:p>
        </p:txBody>
      </p:sp>
      <p:pic>
        <p:nvPicPr>
          <p:cNvPr id="6" name="Picture 5">
            <a:extLst>
              <a:ext uri="{FF2B5EF4-FFF2-40B4-BE49-F238E27FC236}">
                <a16:creationId xmlns:a16="http://schemas.microsoft.com/office/drawing/2014/main" id="{4A2A428F-8938-49F7-8A83-A9192DEB24AB}"/>
              </a:ext>
            </a:extLst>
          </p:cNvPr>
          <p:cNvPicPr>
            <a:picLocks noChangeAspect="1"/>
          </p:cNvPicPr>
          <p:nvPr/>
        </p:nvPicPr>
        <p:blipFill>
          <a:blip r:embed="rId3"/>
          <a:stretch>
            <a:fillRect/>
          </a:stretch>
        </p:blipFill>
        <p:spPr>
          <a:xfrm>
            <a:off x="8768966" y="2068456"/>
            <a:ext cx="1073500" cy="1073500"/>
          </a:xfrm>
          <a:prstGeom prst="rect">
            <a:avLst/>
          </a:prstGeom>
        </p:spPr>
      </p:pic>
      <p:grpSp>
        <p:nvGrpSpPr>
          <p:cNvPr id="7" name="Group 6">
            <a:extLst>
              <a:ext uri="{FF2B5EF4-FFF2-40B4-BE49-F238E27FC236}">
                <a16:creationId xmlns:a16="http://schemas.microsoft.com/office/drawing/2014/main" id="{C6C31D9B-073A-4042-AE10-EE8294B1DEF9}"/>
              </a:ext>
            </a:extLst>
          </p:cNvPr>
          <p:cNvGrpSpPr/>
          <p:nvPr/>
        </p:nvGrpSpPr>
        <p:grpSpPr>
          <a:xfrm>
            <a:off x="7612488" y="1865137"/>
            <a:ext cx="824776" cy="1671038"/>
            <a:chOff x="3844708" y="3943056"/>
            <a:chExt cx="1454583" cy="2723255"/>
          </a:xfrm>
        </p:grpSpPr>
        <p:sp>
          <p:nvSpPr>
            <p:cNvPr id="8" name="Freeform 31">
              <a:extLst>
                <a:ext uri="{FF2B5EF4-FFF2-40B4-BE49-F238E27FC236}">
                  <a16:creationId xmlns:a16="http://schemas.microsoft.com/office/drawing/2014/main" id="{72415DD4-9C7A-4418-BDE2-A788C23DB679}"/>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1" name="Freeform 32">
              <a:extLst>
                <a:ext uri="{FF2B5EF4-FFF2-40B4-BE49-F238E27FC236}">
                  <a16:creationId xmlns:a16="http://schemas.microsoft.com/office/drawing/2014/main" id="{A53802CB-958E-4DDC-85BC-B33FD8AE6FFB}"/>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2" name="Freeform 33">
              <a:extLst>
                <a:ext uri="{FF2B5EF4-FFF2-40B4-BE49-F238E27FC236}">
                  <a16:creationId xmlns:a16="http://schemas.microsoft.com/office/drawing/2014/main" id="{A9A91F7E-9337-4E86-B983-1D1DDD59EFD2}"/>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3" name="Freeform 34">
              <a:extLst>
                <a:ext uri="{FF2B5EF4-FFF2-40B4-BE49-F238E27FC236}">
                  <a16:creationId xmlns:a16="http://schemas.microsoft.com/office/drawing/2014/main" id="{A7272FA9-122A-44DB-A24C-E9692454BA60}"/>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4" name="Freeform 35">
              <a:extLst>
                <a:ext uri="{FF2B5EF4-FFF2-40B4-BE49-F238E27FC236}">
                  <a16:creationId xmlns:a16="http://schemas.microsoft.com/office/drawing/2014/main" id="{D55A884E-B335-46E1-ACB2-3C9118EBA265}"/>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5" name="Freeform 36">
              <a:extLst>
                <a:ext uri="{FF2B5EF4-FFF2-40B4-BE49-F238E27FC236}">
                  <a16:creationId xmlns:a16="http://schemas.microsoft.com/office/drawing/2014/main" id="{C6FD20B2-A740-48FA-B34F-A933F90F0EDF}"/>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6" name="Freeform 37">
              <a:extLst>
                <a:ext uri="{FF2B5EF4-FFF2-40B4-BE49-F238E27FC236}">
                  <a16:creationId xmlns:a16="http://schemas.microsoft.com/office/drawing/2014/main" id="{38A75175-1D88-4D9C-A56C-30FCB03321BA}"/>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7" name="Freeform 38">
              <a:extLst>
                <a:ext uri="{FF2B5EF4-FFF2-40B4-BE49-F238E27FC236}">
                  <a16:creationId xmlns:a16="http://schemas.microsoft.com/office/drawing/2014/main" id="{95CF4E1A-5CFD-4FAE-A8D4-AA4440DCF010}"/>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8" name="Freeform 39">
              <a:extLst>
                <a:ext uri="{FF2B5EF4-FFF2-40B4-BE49-F238E27FC236}">
                  <a16:creationId xmlns:a16="http://schemas.microsoft.com/office/drawing/2014/main" id="{4F523A60-4D04-4BD6-9498-5CB5492C9AB0}"/>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9" name="Freeform 40">
              <a:extLst>
                <a:ext uri="{FF2B5EF4-FFF2-40B4-BE49-F238E27FC236}">
                  <a16:creationId xmlns:a16="http://schemas.microsoft.com/office/drawing/2014/main" id="{12FE5A9C-252B-4F58-B499-94E75AD33825}"/>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0" name="Freeform 41">
              <a:extLst>
                <a:ext uri="{FF2B5EF4-FFF2-40B4-BE49-F238E27FC236}">
                  <a16:creationId xmlns:a16="http://schemas.microsoft.com/office/drawing/2014/main" id="{7568EF5D-5624-49CD-A658-946B34BADCCA}"/>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21" name="Group 20">
            <a:extLst>
              <a:ext uri="{FF2B5EF4-FFF2-40B4-BE49-F238E27FC236}">
                <a16:creationId xmlns:a16="http://schemas.microsoft.com/office/drawing/2014/main" id="{8CFDBCD1-D163-48D9-BC5C-3FFC596C62B4}"/>
              </a:ext>
            </a:extLst>
          </p:cNvPr>
          <p:cNvGrpSpPr/>
          <p:nvPr/>
        </p:nvGrpSpPr>
        <p:grpSpPr>
          <a:xfrm>
            <a:off x="10257366" y="1952667"/>
            <a:ext cx="1212683" cy="1305077"/>
            <a:chOff x="6931025" y="3275013"/>
            <a:chExt cx="2944813" cy="2944812"/>
          </a:xfrm>
        </p:grpSpPr>
        <p:sp>
          <p:nvSpPr>
            <p:cNvPr id="22" name="Freeform 42">
              <a:extLst>
                <a:ext uri="{FF2B5EF4-FFF2-40B4-BE49-F238E27FC236}">
                  <a16:creationId xmlns:a16="http://schemas.microsoft.com/office/drawing/2014/main" id="{3F4E6D9B-85BC-405C-B21C-B9C0AECE02FD}"/>
                </a:ext>
              </a:extLst>
            </p:cNvPr>
            <p:cNvSpPr>
              <a:spLocks noChangeArrowheads="1"/>
            </p:cNvSpPr>
            <p:nvPr/>
          </p:nvSpPr>
          <p:spPr bwMode="auto">
            <a:xfrm>
              <a:off x="7113588" y="3275013"/>
              <a:ext cx="2530475" cy="1841500"/>
            </a:xfrm>
            <a:custGeom>
              <a:avLst/>
              <a:gdLst>
                <a:gd name="T0" fmla="*/ 7028 w 7029"/>
                <a:gd name="T1" fmla="*/ 4854 h 5117"/>
                <a:gd name="T2" fmla="*/ 7028 w 7029"/>
                <a:gd name="T3" fmla="*/ 4854 h 5117"/>
                <a:gd name="T4" fmla="*/ 6780 w 7029"/>
                <a:gd name="T5" fmla="*/ 5116 h 5117"/>
                <a:gd name="T6" fmla="*/ 248 w 7029"/>
                <a:gd name="T7" fmla="*/ 5116 h 5117"/>
                <a:gd name="T8" fmla="*/ 0 w 7029"/>
                <a:gd name="T9" fmla="*/ 4854 h 5117"/>
                <a:gd name="T10" fmla="*/ 0 w 7029"/>
                <a:gd name="T11" fmla="*/ 247 h 5117"/>
                <a:gd name="T12" fmla="*/ 248 w 7029"/>
                <a:gd name="T13" fmla="*/ 0 h 5117"/>
                <a:gd name="T14" fmla="*/ 6780 w 7029"/>
                <a:gd name="T15" fmla="*/ 0 h 5117"/>
                <a:gd name="T16" fmla="*/ 7028 w 7029"/>
                <a:gd name="T17" fmla="*/ 247 h 5117"/>
                <a:gd name="T18" fmla="*/ 7028 w 7029"/>
                <a:gd name="T19" fmla="*/ 4854 h 5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29" h="5117">
                  <a:moveTo>
                    <a:pt x="7028" y="4854"/>
                  </a:moveTo>
                  <a:lnTo>
                    <a:pt x="7028" y="4854"/>
                  </a:lnTo>
                  <a:cubicBezTo>
                    <a:pt x="7028" y="5000"/>
                    <a:pt x="6926" y="5116"/>
                    <a:pt x="6780" y="5116"/>
                  </a:cubicBezTo>
                  <a:cubicBezTo>
                    <a:pt x="248" y="5116"/>
                    <a:pt x="248" y="5116"/>
                    <a:pt x="248" y="5116"/>
                  </a:cubicBezTo>
                  <a:cubicBezTo>
                    <a:pt x="117" y="5116"/>
                    <a:pt x="0" y="5000"/>
                    <a:pt x="0" y="4854"/>
                  </a:cubicBezTo>
                  <a:cubicBezTo>
                    <a:pt x="0" y="247"/>
                    <a:pt x="0" y="247"/>
                    <a:pt x="0" y="247"/>
                  </a:cubicBezTo>
                  <a:cubicBezTo>
                    <a:pt x="0" y="116"/>
                    <a:pt x="117" y="0"/>
                    <a:pt x="248" y="0"/>
                  </a:cubicBezTo>
                  <a:cubicBezTo>
                    <a:pt x="6780" y="0"/>
                    <a:pt x="6780" y="0"/>
                    <a:pt x="6780" y="0"/>
                  </a:cubicBezTo>
                  <a:cubicBezTo>
                    <a:pt x="6926" y="0"/>
                    <a:pt x="7028" y="116"/>
                    <a:pt x="7028" y="247"/>
                  </a:cubicBezTo>
                  <a:lnTo>
                    <a:pt x="7028" y="4854"/>
                  </a:lnTo>
                </a:path>
              </a:pathLst>
            </a:custGeom>
            <a:solidFill>
              <a:srgbClr val="CCCCC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3" name="Freeform 43">
              <a:extLst>
                <a:ext uri="{FF2B5EF4-FFF2-40B4-BE49-F238E27FC236}">
                  <a16:creationId xmlns:a16="http://schemas.microsoft.com/office/drawing/2014/main" id="{0D980092-3963-4281-982E-8CDF07CC188A}"/>
                </a:ext>
              </a:extLst>
            </p:cNvPr>
            <p:cNvSpPr>
              <a:spLocks noChangeArrowheads="1"/>
            </p:cNvSpPr>
            <p:nvPr/>
          </p:nvSpPr>
          <p:spPr bwMode="auto">
            <a:xfrm>
              <a:off x="7666038" y="5116513"/>
              <a:ext cx="1474787" cy="184150"/>
            </a:xfrm>
            <a:custGeom>
              <a:avLst/>
              <a:gdLst>
                <a:gd name="T0" fmla="*/ 4097 w 4098"/>
                <a:gd name="T1" fmla="*/ 511 h 512"/>
                <a:gd name="T2" fmla="*/ 0 w 4098"/>
                <a:gd name="T3" fmla="*/ 511 h 512"/>
                <a:gd name="T4" fmla="*/ 0 w 4098"/>
                <a:gd name="T5" fmla="*/ 0 h 512"/>
                <a:gd name="T6" fmla="*/ 4097 w 4098"/>
                <a:gd name="T7" fmla="*/ 0 h 512"/>
                <a:gd name="T8" fmla="*/ 4097 w 4098"/>
                <a:gd name="T9" fmla="*/ 511 h 512"/>
              </a:gdLst>
              <a:ahLst/>
              <a:cxnLst>
                <a:cxn ang="0">
                  <a:pos x="T0" y="T1"/>
                </a:cxn>
                <a:cxn ang="0">
                  <a:pos x="T2" y="T3"/>
                </a:cxn>
                <a:cxn ang="0">
                  <a:pos x="T4" y="T5"/>
                </a:cxn>
                <a:cxn ang="0">
                  <a:pos x="T6" y="T7"/>
                </a:cxn>
                <a:cxn ang="0">
                  <a:pos x="T8" y="T9"/>
                </a:cxn>
              </a:cxnLst>
              <a:rect l="0" t="0" r="r" b="b"/>
              <a:pathLst>
                <a:path w="4098" h="512">
                  <a:moveTo>
                    <a:pt x="4097" y="511"/>
                  </a:moveTo>
                  <a:lnTo>
                    <a:pt x="0" y="511"/>
                  </a:lnTo>
                  <a:lnTo>
                    <a:pt x="0" y="0"/>
                  </a:lnTo>
                  <a:lnTo>
                    <a:pt x="4097" y="0"/>
                  </a:lnTo>
                  <a:lnTo>
                    <a:pt x="4097" y="511"/>
                  </a:lnTo>
                </a:path>
              </a:pathLst>
            </a:custGeom>
            <a:solidFill>
              <a:srgbClr val="9999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4" name="Freeform 44">
              <a:extLst>
                <a:ext uri="{FF2B5EF4-FFF2-40B4-BE49-F238E27FC236}">
                  <a16:creationId xmlns:a16="http://schemas.microsoft.com/office/drawing/2014/main" id="{912943E9-3191-4A16-84E7-FEFDE3F482BD}"/>
                </a:ext>
              </a:extLst>
            </p:cNvPr>
            <p:cNvSpPr>
              <a:spLocks noChangeArrowheads="1"/>
            </p:cNvSpPr>
            <p:nvPr/>
          </p:nvSpPr>
          <p:spPr bwMode="auto">
            <a:xfrm>
              <a:off x="6931025" y="5300663"/>
              <a:ext cx="2944813" cy="919162"/>
            </a:xfrm>
            <a:custGeom>
              <a:avLst/>
              <a:gdLst>
                <a:gd name="T0" fmla="*/ 8180 w 8181"/>
                <a:gd name="T1" fmla="*/ 2041 h 2552"/>
                <a:gd name="T2" fmla="*/ 8180 w 8181"/>
                <a:gd name="T3" fmla="*/ 2041 h 2552"/>
                <a:gd name="T4" fmla="*/ 7670 w 8181"/>
                <a:gd name="T5" fmla="*/ 2551 h 2552"/>
                <a:gd name="T6" fmla="*/ 510 w 8181"/>
                <a:gd name="T7" fmla="*/ 2551 h 2552"/>
                <a:gd name="T8" fmla="*/ 0 w 8181"/>
                <a:gd name="T9" fmla="*/ 2041 h 2552"/>
                <a:gd name="T10" fmla="*/ 0 w 8181"/>
                <a:gd name="T11" fmla="*/ 510 h 2552"/>
                <a:gd name="T12" fmla="*/ 510 w 8181"/>
                <a:gd name="T13" fmla="*/ 0 h 2552"/>
                <a:gd name="T14" fmla="*/ 7670 w 8181"/>
                <a:gd name="T15" fmla="*/ 0 h 2552"/>
                <a:gd name="T16" fmla="*/ 8180 w 8181"/>
                <a:gd name="T17" fmla="*/ 510 h 2552"/>
                <a:gd name="T18" fmla="*/ 8180 w 8181"/>
                <a:gd name="T19" fmla="*/ 2041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81" h="2552">
                  <a:moveTo>
                    <a:pt x="8180" y="2041"/>
                  </a:moveTo>
                  <a:lnTo>
                    <a:pt x="8180" y="2041"/>
                  </a:lnTo>
                  <a:cubicBezTo>
                    <a:pt x="8180" y="2333"/>
                    <a:pt x="7961" y="2551"/>
                    <a:pt x="7670" y="2551"/>
                  </a:cubicBezTo>
                  <a:cubicBezTo>
                    <a:pt x="510" y="2551"/>
                    <a:pt x="510" y="2551"/>
                    <a:pt x="510" y="2551"/>
                  </a:cubicBezTo>
                  <a:cubicBezTo>
                    <a:pt x="219" y="2551"/>
                    <a:pt x="0" y="2333"/>
                    <a:pt x="0" y="2041"/>
                  </a:cubicBezTo>
                  <a:cubicBezTo>
                    <a:pt x="0" y="510"/>
                    <a:pt x="0" y="510"/>
                    <a:pt x="0" y="510"/>
                  </a:cubicBezTo>
                  <a:cubicBezTo>
                    <a:pt x="0" y="233"/>
                    <a:pt x="219" y="0"/>
                    <a:pt x="510" y="0"/>
                  </a:cubicBezTo>
                  <a:cubicBezTo>
                    <a:pt x="7670" y="0"/>
                    <a:pt x="7670" y="0"/>
                    <a:pt x="7670" y="0"/>
                  </a:cubicBezTo>
                  <a:cubicBezTo>
                    <a:pt x="7961" y="0"/>
                    <a:pt x="8180" y="233"/>
                    <a:pt x="8180" y="510"/>
                  </a:cubicBezTo>
                  <a:lnTo>
                    <a:pt x="8180" y="2041"/>
                  </a:lnTo>
                </a:path>
              </a:pathLst>
            </a:custGeom>
            <a:solidFill>
              <a:srgbClr val="CCCCC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5" name="Freeform 45">
              <a:extLst>
                <a:ext uri="{FF2B5EF4-FFF2-40B4-BE49-F238E27FC236}">
                  <a16:creationId xmlns:a16="http://schemas.microsoft.com/office/drawing/2014/main" id="{6A12CB38-A87B-427F-BC21-EACFF0E67776}"/>
                </a:ext>
              </a:extLst>
            </p:cNvPr>
            <p:cNvSpPr>
              <a:spLocks noChangeArrowheads="1"/>
            </p:cNvSpPr>
            <p:nvPr/>
          </p:nvSpPr>
          <p:spPr bwMode="auto">
            <a:xfrm>
              <a:off x="7297738" y="3459163"/>
              <a:ext cx="2162175" cy="1474787"/>
            </a:xfrm>
            <a:custGeom>
              <a:avLst/>
              <a:gdLst>
                <a:gd name="T0" fmla="*/ 6007 w 6008"/>
                <a:gd name="T1" fmla="*/ 4096 h 4097"/>
                <a:gd name="T2" fmla="*/ 0 w 6008"/>
                <a:gd name="T3" fmla="*/ 4096 h 4097"/>
                <a:gd name="T4" fmla="*/ 0 w 6008"/>
                <a:gd name="T5" fmla="*/ 0 h 4097"/>
                <a:gd name="T6" fmla="*/ 6007 w 6008"/>
                <a:gd name="T7" fmla="*/ 0 h 4097"/>
                <a:gd name="T8" fmla="*/ 6007 w 6008"/>
                <a:gd name="T9" fmla="*/ 4096 h 4097"/>
              </a:gdLst>
              <a:ahLst/>
              <a:cxnLst>
                <a:cxn ang="0">
                  <a:pos x="T0" y="T1"/>
                </a:cxn>
                <a:cxn ang="0">
                  <a:pos x="T2" y="T3"/>
                </a:cxn>
                <a:cxn ang="0">
                  <a:pos x="T4" y="T5"/>
                </a:cxn>
                <a:cxn ang="0">
                  <a:pos x="T6" y="T7"/>
                </a:cxn>
                <a:cxn ang="0">
                  <a:pos x="T8" y="T9"/>
                </a:cxn>
              </a:cxnLst>
              <a:rect l="0" t="0" r="r" b="b"/>
              <a:pathLst>
                <a:path w="6008" h="4097">
                  <a:moveTo>
                    <a:pt x="6007" y="4096"/>
                  </a:moveTo>
                  <a:lnTo>
                    <a:pt x="0" y="4096"/>
                  </a:lnTo>
                  <a:lnTo>
                    <a:pt x="0" y="0"/>
                  </a:lnTo>
                  <a:lnTo>
                    <a:pt x="6007" y="0"/>
                  </a:lnTo>
                  <a:lnTo>
                    <a:pt x="6007" y="4096"/>
                  </a:lnTo>
                </a:path>
              </a:pathLst>
            </a:custGeom>
            <a:solidFill>
              <a:srgbClr val="A2DCE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6" name="Freeform 46">
              <a:extLst>
                <a:ext uri="{FF2B5EF4-FFF2-40B4-BE49-F238E27FC236}">
                  <a16:creationId xmlns:a16="http://schemas.microsoft.com/office/drawing/2014/main" id="{D57664E7-95A2-4A32-A6B1-661C581DA46C}"/>
                </a:ext>
              </a:extLst>
            </p:cNvPr>
            <p:cNvSpPr>
              <a:spLocks noChangeArrowheads="1"/>
            </p:cNvSpPr>
            <p:nvPr/>
          </p:nvSpPr>
          <p:spPr bwMode="auto">
            <a:xfrm>
              <a:off x="7618413" y="5578475"/>
              <a:ext cx="95250" cy="368300"/>
            </a:xfrm>
            <a:custGeom>
              <a:avLst/>
              <a:gdLst>
                <a:gd name="T0" fmla="*/ 262 w 263"/>
                <a:gd name="T1" fmla="*/ 890 h 1022"/>
                <a:gd name="T2" fmla="*/ 262 w 263"/>
                <a:gd name="T3" fmla="*/ 890 h 1022"/>
                <a:gd name="T4" fmla="*/ 131 w 263"/>
                <a:gd name="T5" fmla="*/ 1021 h 1022"/>
                <a:gd name="T6" fmla="*/ 0 w 263"/>
                <a:gd name="T7" fmla="*/ 890 h 1022"/>
                <a:gd name="T8" fmla="*/ 0 w 263"/>
                <a:gd name="T9" fmla="*/ 117 h 1022"/>
                <a:gd name="T10" fmla="*/ 131 w 263"/>
                <a:gd name="T11" fmla="*/ 0 h 1022"/>
                <a:gd name="T12" fmla="*/ 262 w 263"/>
                <a:gd name="T13" fmla="*/ 117 h 1022"/>
                <a:gd name="T14" fmla="*/ 262 w 263"/>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1022">
                  <a:moveTo>
                    <a:pt x="262" y="890"/>
                  </a:moveTo>
                  <a:lnTo>
                    <a:pt x="262" y="890"/>
                  </a:lnTo>
                  <a:cubicBezTo>
                    <a:pt x="262" y="963"/>
                    <a:pt x="204" y="1021"/>
                    <a:pt x="131" y="1021"/>
                  </a:cubicBezTo>
                  <a:cubicBezTo>
                    <a:pt x="58" y="1021"/>
                    <a:pt x="0" y="963"/>
                    <a:pt x="0" y="890"/>
                  </a:cubicBezTo>
                  <a:cubicBezTo>
                    <a:pt x="0" y="117"/>
                    <a:pt x="0" y="117"/>
                    <a:pt x="0" y="117"/>
                  </a:cubicBezTo>
                  <a:cubicBezTo>
                    <a:pt x="0" y="59"/>
                    <a:pt x="58" y="0"/>
                    <a:pt x="131" y="0"/>
                  </a:cubicBezTo>
                  <a:cubicBezTo>
                    <a:pt x="204" y="0"/>
                    <a:pt x="262" y="59"/>
                    <a:pt x="262" y="117"/>
                  </a:cubicBezTo>
                  <a:lnTo>
                    <a:pt x="262"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7" name="Freeform 47">
              <a:extLst>
                <a:ext uri="{FF2B5EF4-FFF2-40B4-BE49-F238E27FC236}">
                  <a16:creationId xmlns:a16="http://schemas.microsoft.com/office/drawing/2014/main" id="{FD221DB9-BC17-475E-91F2-8454C9A26CDF}"/>
                </a:ext>
              </a:extLst>
            </p:cNvPr>
            <p:cNvSpPr>
              <a:spLocks noChangeArrowheads="1"/>
            </p:cNvSpPr>
            <p:nvPr/>
          </p:nvSpPr>
          <p:spPr bwMode="auto">
            <a:xfrm>
              <a:off x="7802563" y="5578475"/>
              <a:ext cx="95250" cy="368300"/>
            </a:xfrm>
            <a:custGeom>
              <a:avLst/>
              <a:gdLst>
                <a:gd name="T0" fmla="*/ 263 w 264"/>
                <a:gd name="T1" fmla="*/ 890 h 1022"/>
                <a:gd name="T2" fmla="*/ 263 w 264"/>
                <a:gd name="T3" fmla="*/ 890 h 1022"/>
                <a:gd name="T4" fmla="*/ 131 w 264"/>
                <a:gd name="T5" fmla="*/ 1021 h 1022"/>
                <a:gd name="T6" fmla="*/ 0 w 264"/>
                <a:gd name="T7" fmla="*/ 890 h 1022"/>
                <a:gd name="T8" fmla="*/ 0 w 264"/>
                <a:gd name="T9" fmla="*/ 117 h 1022"/>
                <a:gd name="T10" fmla="*/ 131 w 264"/>
                <a:gd name="T11" fmla="*/ 0 h 1022"/>
                <a:gd name="T12" fmla="*/ 263 w 264"/>
                <a:gd name="T13" fmla="*/ 117 h 1022"/>
                <a:gd name="T14" fmla="*/ 263 w 264"/>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1022">
                  <a:moveTo>
                    <a:pt x="263" y="890"/>
                  </a:moveTo>
                  <a:lnTo>
                    <a:pt x="263" y="890"/>
                  </a:lnTo>
                  <a:cubicBezTo>
                    <a:pt x="263" y="963"/>
                    <a:pt x="204" y="1021"/>
                    <a:pt x="131" y="1021"/>
                  </a:cubicBezTo>
                  <a:cubicBezTo>
                    <a:pt x="59" y="1021"/>
                    <a:pt x="0" y="963"/>
                    <a:pt x="0" y="890"/>
                  </a:cubicBezTo>
                  <a:cubicBezTo>
                    <a:pt x="0" y="117"/>
                    <a:pt x="0" y="117"/>
                    <a:pt x="0" y="117"/>
                  </a:cubicBezTo>
                  <a:cubicBezTo>
                    <a:pt x="0" y="59"/>
                    <a:pt x="59" y="0"/>
                    <a:pt x="131" y="0"/>
                  </a:cubicBezTo>
                  <a:cubicBezTo>
                    <a:pt x="204" y="0"/>
                    <a:pt x="263" y="59"/>
                    <a:pt x="263" y="117"/>
                  </a:cubicBezTo>
                  <a:lnTo>
                    <a:pt x="263"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8" name="Freeform 48">
              <a:extLst>
                <a:ext uri="{FF2B5EF4-FFF2-40B4-BE49-F238E27FC236}">
                  <a16:creationId xmlns:a16="http://schemas.microsoft.com/office/drawing/2014/main" id="{A4116745-6BFF-4FD0-A5C8-4C854DF52CFA}"/>
                </a:ext>
              </a:extLst>
            </p:cNvPr>
            <p:cNvSpPr>
              <a:spLocks noChangeArrowheads="1"/>
            </p:cNvSpPr>
            <p:nvPr/>
          </p:nvSpPr>
          <p:spPr bwMode="auto">
            <a:xfrm>
              <a:off x="7985125" y="5578475"/>
              <a:ext cx="95250" cy="368300"/>
            </a:xfrm>
            <a:custGeom>
              <a:avLst/>
              <a:gdLst>
                <a:gd name="T0" fmla="*/ 263 w 264"/>
                <a:gd name="T1" fmla="*/ 890 h 1022"/>
                <a:gd name="T2" fmla="*/ 263 w 264"/>
                <a:gd name="T3" fmla="*/ 890 h 1022"/>
                <a:gd name="T4" fmla="*/ 132 w 264"/>
                <a:gd name="T5" fmla="*/ 1021 h 1022"/>
                <a:gd name="T6" fmla="*/ 0 w 264"/>
                <a:gd name="T7" fmla="*/ 890 h 1022"/>
                <a:gd name="T8" fmla="*/ 0 w 264"/>
                <a:gd name="T9" fmla="*/ 117 h 1022"/>
                <a:gd name="T10" fmla="*/ 132 w 264"/>
                <a:gd name="T11" fmla="*/ 0 h 1022"/>
                <a:gd name="T12" fmla="*/ 263 w 264"/>
                <a:gd name="T13" fmla="*/ 117 h 1022"/>
                <a:gd name="T14" fmla="*/ 263 w 264"/>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 h="1022">
                  <a:moveTo>
                    <a:pt x="263" y="890"/>
                  </a:moveTo>
                  <a:lnTo>
                    <a:pt x="263" y="890"/>
                  </a:lnTo>
                  <a:cubicBezTo>
                    <a:pt x="263" y="963"/>
                    <a:pt x="205" y="1021"/>
                    <a:pt x="132" y="1021"/>
                  </a:cubicBezTo>
                  <a:cubicBezTo>
                    <a:pt x="59" y="1021"/>
                    <a:pt x="0" y="963"/>
                    <a:pt x="0" y="890"/>
                  </a:cubicBezTo>
                  <a:cubicBezTo>
                    <a:pt x="0" y="117"/>
                    <a:pt x="0" y="117"/>
                    <a:pt x="0" y="117"/>
                  </a:cubicBezTo>
                  <a:cubicBezTo>
                    <a:pt x="0" y="59"/>
                    <a:pt x="59" y="0"/>
                    <a:pt x="132" y="0"/>
                  </a:cubicBezTo>
                  <a:cubicBezTo>
                    <a:pt x="205" y="0"/>
                    <a:pt x="263" y="59"/>
                    <a:pt x="263" y="117"/>
                  </a:cubicBezTo>
                  <a:lnTo>
                    <a:pt x="263"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9" name="Freeform 49">
              <a:extLst>
                <a:ext uri="{FF2B5EF4-FFF2-40B4-BE49-F238E27FC236}">
                  <a16:creationId xmlns:a16="http://schemas.microsoft.com/office/drawing/2014/main" id="{72E4084F-2BF6-4FF5-A5CD-D63EB9512586}"/>
                </a:ext>
              </a:extLst>
            </p:cNvPr>
            <p:cNvSpPr>
              <a:spLocks noChangeArrowheads="1"/>
            </p:cNvSpPr>
            <p:nvPr/>
          </p:nvSpPr>
          <p:spPr bwMode="auto">
            <a:xfrm>
              <a:off x="8174038" y="5578475"/>
              <a:ext cx="90487" cy="368300"/>
            </a:xfrm>
            <a:custGeom>
              <a:avLst/>
              <a:gdLst>
                <a:gd name="T0" fmla="*/ 249 w 250"/>
                <a:gd name="T1" fmla="*/ 890 h 1022"/>
                <a:gd name="T2" fmla="*/ 249 w 250"/>
                <a:gd name="T3" fmla="*/ 890 h 1022"/>
                <a:gd name="T4" fmla="*/ 117 w 250"/>
                <a:gd name="T5" fmla="*/ 1021 h 1022"/>
                <a:gd name="T6" fmla="*/ 0 w 250"/>
                <a:gd name="T7" fmla="*/ 890 h 1022"/>
                <a:gd name="T8" fmla="*/ 0 w 250"/>
                <a:gd name="T9" fmla="*/ 117 h 1022"/>
                <a:gd name="T10" fmla="*/ 117 w 250"/>
                <a:gd name="T11" fmla="*/ 0 h 1022"/>
                <a:gd name="T12" fmla="*/ 249 w 250"/>
                <a:gd name="T13" fmla="*/ 117 h 1022"/>
                <a:gd name="T14" fmla="*/ 249 w 250"/>
                <a:gd name="T15" fmla="*/ 89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022">
                  <a:moveTo>
                    <a:pt x="249" y="890"/>
                  </a:moveTo>
                  <a:lnTo>
                    <a:pt x="249" y="890"/>
                  </a:lnTo>
                  <a:cubicBezTo>
                    <a:pt x="249" y="963"/>
                    <a:pt x="190" y="1021"/>
                    <a:pt x="117" y="1021"/>
                  </a:cubicBezTo>
                  <a:cubicBezTo>
                    <a:pt x="59" y="1021"/>
                    <a:pt x="0" y="963"/>
                    <a:pt x="0" y="890"/>
                  </a:cubicBezTo>
                  <a:cubicBezTo>
                    <a:pt x="0" y="117"/>
                    <a:pt x="0" y="117"/>
                    <a:pt x="0" y="117"/>
                  </a:cubicBezTo>
                  <a:cubicBezTo>
                    <a:pt x="0" y="59"/>
                    <a:pt x="59" y="0"/>
                    <a:pt x="117" y="0"/>
                  </a:cubicBezTo>
                  <a:cubicBezTo>
                    <a:pt x="190" y="0"/>
                    <a:pt x="249" y="59"/>
                    <a:pt x="249" y="117"/>
                  </a:cubicBezTo>
                  <a:lnTo>
                    <a:pt x="249" y="890"/>
                  </a:ln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0" name="Freeform 50">
              <a:extLst>
                <a:ext uri="{FF2B5EF4-FFF2-40B4-BE49-F238E27FC236}">
                  <a16:creationId xmlns:a16="http://schemas.microsoft.com/office/drawing/2014/main" id="{BE69DDF7-754D-4BD8-A924-BA7487BE9133}"/>
                </a:ext>
              </a:extLst>
            </p:cNvPr>
            <p:cNvSpPr>
              <a:spLocks noChangeArrowheads="1"/>
            </p:cNvSpPr>
            <p:nvPr/>
          </p:nvSpPr>
          <p:spPr bwMode="auto">
            <a:xfrm>
              <a:off x="8589963" y="5437188"/>
              <a:ext cx="1103312" cy="646112"/>
            </a:xfrm>
            <a:custGeom>
              <a:avLst/>
              <a:gdLst>
                <a:gd name="T0" fmla="*/ 3063 w 3064"/>
                <a:gd name="T1" fmla="*/ 1283 h 1794"/>
                <a:gd name="T2" fmla="*/ 3063 w 3064"/>
                <a:gd name="T3" fmla="*/ 1283 h 1794"/>
                <a:gd name="T4" fmla="*/ 2552 w 3064"/>
                <a:gd name="T5" fmla="*/ 1793 h 1794"/>
                <a:gd name="T6" fmla="*/ 511 w 3064"/>
                <a:gd name="T7" fmla="*/ 1793 h 1794"/>
                <a:gd name="T8" fmla="*/ 0 w 3064"/>
                <a:gd name="T9" fmla="*/ 1283 h 1794"/>
                <a:gd name="T10" fmla="*/ 0 w 3064"/>
                <a:gd name="T11" fmla="*/ 510 h 1794"/>
                <a:gd name="T12" fmla="*/ 511 w 3064"/>
                <a:gd name="T13" fmla="*/ 0 h 1794"/>
                <a:gd name="T14" fmla="*/ 2552 w 3064"/>
                <a:gd name="T15" fmla="*/ 0 h 1794"/>
                <a:gd name="T16" fmla="*/ 3063 w 3064"/>
                <a:gd name="T17" fmla="*/ 510 h 1794"/>
                <a:gd name="T18" fmla="*/ 3063 w 3064"/>
                <a:gd name="T19" fmla="*/ 1283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4" h="1794">
                  <a:moveTo>
                    <a:pt x="3063" y="1283"/>
                  </a:moveTo>
                  <a:lnTo>
                    <a:pt x="3063" y="1283"/>
                  </a:lnTo>
                  <a:cubicBezTo>
                    <a:pt x="3063" y="1560"/>
                    <a:pt x="2829" y="1793"/>
                    <a:pt x="2552" y="1793"/>
                  </a:cubicBezTo>
                  <a:cubicBezTo>
                    <a:pt x="511" y="1793"/>
                    <a:pt x="511" y="1793"/>
                    <a:pt x="511" y="1793"/>
                  </a:cubicBezTo>
                  <a:cubicBezTo>
                    <a:pt x="219" y="1793"/>
                    <a:pt x="0" y="1560"/>
                    <a:pt x="0" y="1283"/>
                  </a:cubicBezTo>
                  <a:cubicBezTo>
                    <a:pt x="0" y="510"/>
                    <a:pt x="0" y="510"/>
                    <a:pt x="0" y="510"/>
                  </a:cubicBezTo>
                  <a:cubicBezTo>
                    <a:pt x="0" y="233"/>
                    <a:pt x="219" y="0"/>
                    <a:pt x="511" y="0"/>
                  </a:cubicBezTo>
                  <a:cubicBezTo>
                    <a:pt x="2552" y="0"/>
                    <a:pt x="2552" y="0"/>
                    <a:pt x="2552" y="0"/>
                  </a:cubicBezTo>
                  <a:cubicBezTo>
                    <a:pt x="2829" y="0"/>
                    <a:pt x="3063" y="233"/>
                    <a:pt x="3063" y="510"/>
                  </a:cubicBezTo>
                  <a:lnTo>
                    <a:pt x="3063" y="1283"/>
                  </a:lnTo>
                </a:path>
              </a:pathLst>
            </a:custGeom>
            <a:solidFill>
              <a:srgbClr val="99999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1" name="Freeform 51">
              <a:extLst>
                <a:ext uri="{FF2B5EF4-FFF2-40B4-BE49-F238E27FC236}">
                  <a16:creationId xmlns:a16="http://schemas.microsoft.com/office/drawing/2014/main" id="{97B57209-DF82-40D5-93DE-D8E64666891B}"/>
                </a:ext>
              </a:extLst>
            </p:cNvPr>
            <p:cNvSpPr>
              <a:spLocks noChangeArrowheads="1"/>
            </p:cNvSpPr>
            <p:nvPr/>
          </p:nvSpPr>
          <p:spPr bwMode="auto">
            <a:xfrm>
              <a:off x="8772525" y="5578475"/>
              <a:ext cx="735013" cy="90488"/>
            </a:xfrm>
            <a:custGeom>
              <a:avLst/>
              <a:gdLst>
                <a:gd name="T0" fmla="*/ 2041 w 2042"/>
                <a:gd name="T1" fmla="*/ 117 h 250"/>
                <a:gd name="T2" fmla="*/ 2041 w 2042"/>
                <a:gd name="T3" fmla="*/ 117 h 250"/>
                <a:gd name="T4" fmla="*/ 1910 w 2042"/>
                <a:gd name="T5" fmla="*/ 249 h 250"/>
                <a:gd name="T6" fmla="*/ 116 w 2042"/>
                <a:gd name="T7" fmla="*/ 249 h 250"/>
                <a:gd name="T8" fmla="*/ 0 w 2042"/>
                <a:gd name="T9" fmla="*/ 117 h 250"/>
                <a:gd name="T10" fmla="*/ 116 w 2042"/>
                <a:gd name="T11" fmla="*/ 0 h 250"/>
                <a:gd name="T12" fmla="*/ 1910 w 2042"/>
                <a:gd name="T13" fmla="*/ 0 h 250"/>
                <a:gd name="T14" fmla="*/ 2041 w 2042"/>
                <a:gd name="T15" fmla="*/ 11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2" h="250">
                  <a:moveTo>
                    <a:pt x="2041" y="117"/>
                  </a:moveTo>
                  <a:lnTo>
                    <a:pt x="2041" y="117"/>
                  </a:lnTo>
                  <a:cubicBezTo>
                    <a:pt x="2041" y="190"/>
                    <a:pt x="1983" y="249"/>
                    <a:pt x="1910" y="249"/>
                  </a:cubicBezTo>
                  <a:cubicBezTo>
                    <a:pt x="116" y="249"/>
                    <a:pt x="116" y="249"/>
                    <a:pt x="116" y="249"/>
                  </a:cubicBezTo>
                  <a:cubicBezTo>
                    <a:pt x="58" y="249"/>
                    <a:pt x="0" y="190"/>
                    <a:pt x="0" y="117"/>
                  </a:cubicBezTo>
                  <a:cubicBezTo>
                    <a:pt x="0" y="59"/>
                    <a:pt x="58" y="0"/>
                    <a:pt x="116" y="0"/>
                  </a:cubicBezTo>
                  <a:cubicBezTo>
                    <a:pt x="1910" y="0"/>
                    <a:pt x="1910" y="0"/>
                    <a:pt x="1910" y="0"/>
                  </a:cubicBezTo>
                  <a:cubicBezTo>
                    <a:pt x="1983" y="0"/>
                    <a:pt x="2041" y="59"/>
                    <a:pt x="2041" y="117"/>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2" name="Freeform 52">
              <a:extLst>
                <a:ext uri="{FF2B5EF4-FFF2-40B4-BE49-F238E27FC236}">
                  <a16:creationId xmlns:a16="http://schemas.microsoft.com/office/drawing/2014/main" id="{7E2611C9-2903-48AF-8DC0-8BA6161A4092}"/>
                </a:ext>
              </a:extLst>
            </p:cNvPr>
            <p:cNvSpPr>
              <a:spLocks noChangeArrowheads="1"/>
            </p:cNvSpPr>
            <p:nvPr/>
          </p:nvSpPr>
          <p:spPr bwMode="auto">
            <a:xfrm>
              <a:off x="8772525" y="5851525"/>
              <a:ext cx="735013" cy="95250"/>
            </a:xfrm>
            <a:custGeom>
              <a:avLst/>
              <a:gdLst>
                <a:gd name="T0" fmla="*/ 2041 w 2042"/>
                <a:gd name="T1" fmla="*/ 131 h 263"/>
                <a:gd name="T2" fmla="*/ 2041 w 2042"/>
                <a:gd name="T3" fmla="*/ 131 h 263"/>
                <a:gd name="T4" fmla="*/ 1910 w 2042"/>
                <a:gd name="T5" fmla="*/ 262 h 263"/>
                <a:gd name="T6" fmla="*/ 116 w 2042"/>
                <a:gd name="T7" fmla="*/ 262 h 263"/>
                <a:gd name="T8" fmla="*/ 0 w 2042"/>
                <a:gd name="T9" fmla="*/ 131 h 263"/>
                <a:gd name="T10" fmla="*/ 116 w 2042"/>
                <a:gd name="T11" fmla="*/ 0 h 263"/>
                <a:gd name="T12" fmla="*/ 1910 w 2042"/>
                <a:gd name="T13" fmla="*/ 0 h 263"/>
                <a:gd name="T14" fmla="*/ 2041 w 2042"/>
                <a:gd name="T15" fmla="*/ 131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2" h="263">
                  <a:moveTo>
                    <a:pt x="2041" y="131"/>
                  </a:moveTo>
                  <a:lnTo>
                    <a:pt x="2041" y="131"/>
                  </a:lnTo>
                  <a:cubicBezTo>
                    <a:pt x="2041" y="204"/>
                    <a:pt x="1983" y="262"/>
                    <a:pt x="1910" y="262"/>
                  </a:cubicBezTo>
                  <a:cubicBezTo>
                    <a:pt x="116" y="262"/>
                    <a:pt x="116" y="262"/>
                    <a:pt x="116" y="262"/>
                  </a:cubicBezTo>
                  <a:cubicBezTo>
                    <a:pt x="58" y="262"/>
                    <a:pt x="0" y="204"/>
                    <a:pt x="0" y="131"/>
                  </a:cubicBezTo>
                  <a:cubicBezTo>
                    <a:pt x="0" y="58"/>
                    <a:pt x="58" y="0"/>
                    <a:pt x="116" y="0"/>
                  </a:cubicBezTo>
                  <a:cubicBezTo>
                    <a:pt x="1910" y="0"/>
                    <a:pt x="1910" y="0"/>
                    <a:pt x="1910" y="0"/>
                  </a:cubicBezTo>
                  <a:cubicBezTo>
                    <a:pt x="1983" y="0"/>
                    <a:pt x="2041" y="58"/>
                    <a:pt x="2041" y="131"/>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3" name="Freeform 53">
              <a:extLst>
                <a:ext uri="{FF2B5EF4-FFF2-40B4-BE49-F238E27FC236}">
                  <a16:creationId xmlns:a16="http://schemas.microsoft.com/office/drawing/2014/main" id="{336C0C80-E724-4427-BF74-80A76E8E2750}"/>
                </a:ext>
              </a:extLst>
            </p:cNvPr>
            <p:cNvSpPr>
              <a:spLocks noChangeArrowheads="1"/>
            </p:cNvSpPr>
            <p:nvPr/>
          </p:nvSpPr>
          <p:spPr bwMode="auto">
            <a:xfrm>
              <a:off x="7256463" y="5578475"/>
              <a:ext cx="88900" cy="368300"/>
            </a:xfrm>
            <a:custGeom>
              <a:avLst/>
              <a:gdLst>
                <a:gd name="T0" fmla="*/ 117 w 249"/>
                <a:gd name="T1" fmla="*/ 0 h 1022"/>
                <a:gd name="T2" fmla="*/ 117 w 249"/>
                <a:gd name="T3" fmla="*/ 0 h 1022"/>
                <a:gd name="T4" fmla="*/ 0 w 249"/>
                <a:gd name="T5" fmla="*/ 117 h 1022"/>
                <a:gd name="T6" fmla="*/ 0 w 249"/>
                <a:gd name="T7" fmla="*/ 890 h 1022"/>
                <a:gd name="T8" fmla="*/ 117 w 249"/>
                <a:gd name="T9" fmla="*/ 1021 h 1022"/>
                <a:gd name="T10" fmla="*/ 248 w 249"/>
                <a:gd name="T11" fmla="*/ 890 h 1022"/>
                <a:gd name="T12" fmla="*/ 248 w 249"/>
                <a:gd name="T13" fmla="*/ 117 h 1022"/>
                <a:gd name="T14" fmla="*/ 117 w 249"/>
                <a:gd name="T15" fmla="*/ 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22">
                  <a:moveTo>
                    <a:pt x="117" y="0"/>
                  </a:moveTo>
                  <a:lnTo>
                    <a:pt x="117" y="0"/>
                  </a:lnTo>
                  <a:cubicBezTo>
                    <a:pt x="58" y="0"/>
                    <a:pt x="0" y="59"/>
                    <a:pt x="0" y="117"/>
                  </a:cubicBezTo>
                  <a:cubicBezTo>
                    <a:pt x="0" y="890"/>
                    <a:pt x="0" y="890"/>
                    <a:pt x="0" y="890"/>
                  </a:cubicBezTo>
                  <a:cubicBezTo>
                    <a:pt x="0" y="963"/>
                    <a:pt x="58" y="1021"/>
                    <a:pt x="117" y="1021"/>
                  </a:cubicBezTo>
                  <a:cubicBezTo>
                    <a:pt x="189" y="1021"/>
                    <a:pt x="248" y="963"/>
                    <a:pt x="248" y="890"/>
                  </a:cubicBezTo>
                  <a:cubicBezTo>
                    <a:pt x="248" y="117"/>
                    <a:pt x="248" y="117"/>
                    <a:pt x="248" y="117"/>
                  </a:cubicBezTo>
                  <a:cubicBezTo>
                    <a:pt x="248" y="59"/>
                    <a:pt x="189" y="0"/>
                    <a:pt x="117" y="0"/>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4" name="Freeform 54">
              <a:extLst>
                <a:ext uri="{FF2B5EF4-FFF2-40B4-BE49-F238E27FC236}">
                  <a16:creationId xmlns:a16="http://schemas.microsoft.com/office/drawing/2014/main" id="{D482D778-BFFA-41FA-ADB3-13860017F26B}"/>
                </a:ext>
              </a:extLst>
            </p:cNvPr>
            <p:cNvSpPr>
              <a:spLocks noChangeArrowheads="1"/>
            </p:cNvSpPr>
            <p:nvPr/>
          </p:nvSpPr>
          <p:spPr bwMode="auto">
            <a:xfrm>
              <a:off x="7297738" y="3459163"/>
              <a:ext cx="1522412" cy="1474787"/>
            </a:xfrm>
            <a:custGeom>
              <a:avLst/>
              <a:gdLst>
                <a:gd name="T0" fmla="*/ 0 w 4229"/>
                <a:gd name="T1" fmla="*/ 4096 h 4097"/>
                <a:gd name="T2" fmla="*/ 4228 w 4229"/>
                <a:gd name="T3" fmla="*/ 0 h 4097"/>
                <a:gd name="T4" fmla="*/ 0 w 4229"/>
                <a:gd name="T5" fmla="*/ 0 h 4097"/>
                <a:gd name="T6" fmla="*/ 0 w 4229"/>
                <a:gd name="T7" fmla="*/ 4096 h 4097"/>
              </a:gdLst>
              <a:ahLst/>
              <a:cxnLst>
                <a:cxn ang="0">
                  <a:pos x="T0" y="T1"/>
                </a:cxn>
                <a:cxn ang="0">
                  <a:pos x="T2" y="T3"/>
                </a:cxn>
                <a:cxn ang="0">
                  <a:pos x="T4" y="T5"/>
                </a:cxn>
                <a:cxn ang="0">
                  <a:pos x="T6" y="T7"/>
                </a:cxn>
              </a:cxnLst>
              <a:rect l="0" t="0" r="r" b="b"/>
              <a:pathLst>
                <a:path w="4229" h="4097">
                  <a:moveTo>
                    <a:pt x="0" y="4096"/>
                  </a:moveTo>
                  <a:lnTo>
                    <a:pt x="4228" y="0"/>
                  </a:lnTo>
                  <a:lnTo>
                    <a:pt x="0" y="0"/>
                  </a:lnTo>
                  <a:lnTo>
                    <a:pt x="0" y="4096"/>
                  </a:lnTo>
                </a:path>
              </a:pathLst>
            </a:custGeom>
            <a:solidFill>
              <a:srgbClr val="A8EBF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5" name="Freeform 55">
              <a:extLst>
                <a:ext uri="{FF2B5EF4-FFF2-40B4-BE49-F238E27FC236}">
                  <a16:creationId xmlns:a16="http://schemas.microsoft.com/office/drawing/2014/main" id="{A8858483-1E6B-407B-B6D4-19EED07764B1}"/>
                </a:ext>
              </a:extLst>
            </p:cNvPr>
            <p:cNvSpPr>
              <a:spLocks noChangeArrowheads="1"/>
            </p:cNvSpPr>
            <p:nvPr/>
          </p:nvSpPr>
          <p:spPr bwMode="auto">
            <a:xfrm>
              <a:off x="7439025" y="5578475"/>
              <a:ext cx="88900" cy="368300"/>
            </a:xfrm>
            <a:custGeom>
              <a:avLst/>
              <a:gdLst>
                <a:gd name="T0" fmla="*/ 117 w 249"/>
                <a:gd name="T1" fmla="*/ 0 h 1022"/>
                <a:gd name="T2" fmla="*/ 117 w 249"/>
                <a:gd name="T3" fmla="*/ 0 h 1022"/>
                <a:gd name="T4" fmla="*/ 0 w 249"/>
                <a:gd name="T5" fmla="*/ 117 h 1022"/>
                <a:gd name="T6" fmla="*/ 0 w 249"/>
                <a:gd name="T7" fmla="*/ 890 h 1022"/>
                <a:gd name="T8" fmla="*/ 117 w 249"/>
                <a:gd name="T9" fmla="*/ 1021 h 1022"/>
                <a:gd name="T10" fmla="*/ 248 w 249"/>
                <a:gd name="T11" fmla="*/ 890 h 1022"/>
                <a:gd name="T12" fmla="*/ 248 w 249"/>
                <a:gd name="T13" fmla="*/ 117 h 1022"/>
                <a:gd name="T14" fmla="*/ 117 w 249"/>
                <a:gd name="T15" fmla="*/ 0 h 10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1022">
                  <a:moveTo>
                    <a:pt x="117" y="0"/>
                  </a:moveTo>
                  <a:lnTo>
                    <a:pt x="117" y="0"/>
                  </a:lnTo>
                  <a:cubicBezTo>
                    <a:pt x="58" y="0"/>
                    <a:pt x="0" y="59"/>
                    <a:pt x="0" y="117"/>
                  </a:cubicBezTo>
                  <a:cubicBezTo>
                    <a:pt x="0" y="890"/>
                    <a:pt x="0" y="890"/>
                    <a:pt x="0" y="890"/>
                  </a:cubicBezTo>
                  <a:cubicBezTo>
                    <a:pt x="0" y="963"/>
                    <a:pt x="58" y="1021"/>
                    <a:pt x="117" y="1021"/>
                  </a:cubicBezTo>
                  <a:cubicBezTo>
                    <a:pt x="190" y="1021"/>
                    <a:pt x="248" y="963"/>
                    <a:pt x="248" y="890"/>
                  </a:cubicBezTo>
                  <a:cubicBezTo>
                    <a:pt x="248" y="117"/>
                    <a:pt x="248" y="117"/>
                    <a:pt x="248" y="117"/>
                  </a:cubicBezTo>
                  <a:cubicBezTo>
                    <a:pt x="248" y="59"/>
                    <a:pt x="190" y="0"/>
                    <a:pt x="117" y="0"/>
                  </a:cubicBezTo>
                </a:path>
              </a:pathLst>
            </a:custGeom>
            <a:solidFill>
              <a:srgbClr val="B3B3B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pic>
        <p:nvPicPr>
          <p:cNvPr id="36" name="Picture 35" descr="YF-TASBO-Stacked.eps">
            <a:extLst>
              <a:ext uri="{FF2B5EF4-FFF2-40B4-BE49-F238E27FC236}">
                <a16:creationId xmlns:a16="http://schemas.microsoft.com/office/drawing/2014/main" id="{BA4BDF62-1532-4B62-B22D-DC278119FF3D}"/>
              </a:ext>
            </a:extLst>
          </p:cNvPr>
          <p:cNvPicPr>
            <a:picLocks noChangeAspect="1"/>
          </p:cNvPicPr>
          <p:nvPr/>
        </p:nvPicPr>
        <p:blipFill rotWithShape="1">
          <a:blip r:embed="rId4">
            <a:extLst>
              <a:ext uri="{28A0092B-C50C-407E-A947-70E740481C1C}">
                <a14:useLocalDpi xmlns:a14="http://schemas.microsoft.com/office/drawing/2010/main" val="0"/>
              </a:ext>
            </a:extLst>
          </a:blip>
          <a:srcRect t="73239"/>
          <a:stretch/>
        </p:blipFill>
        <p:spPr>
          <a:xfrm>
            <a:off x="9983671" y="2188870"/>
            <a:ext cx="1739805" cy="303170"/>
          </a:xfrm>
          <a:prstGeom prst="rect">
            <a:avLst/>
          </a:prstGeom>
        </p:spPr>
      </p:pic>
      <p:sp>
        <p:nvSpPr>
          <p:cNvPr id="37" name="Pentagon 5">
            <a:extLst>
              <a:ext uri="{FF2B5EF4-FFF2-40B4-BE49-F238E27FC236}">
                <a16:creationId xmlns:a16="http://schemas.microsoft.com/office/drawing/2014/main" id="{06349A64-8807-4C42-A082-84B57B5CAED4}"/>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01</a:t>
            </a:r>
            <a:endParaRPr lang="en-US" sz="3200" dirty="0">
              <a:solidFill>
                <a:prstClr val="white"/>
              </a:solidFill>
            </a:endParaRPr>
          </a:p>
        </p:txBody>
      </p:sp>
    </p:spTree>
    <p:extLst>
      <p:ext uri="{BB962C8B-B14F-4D97-AF65-F5344CB8AC3E}">
        <p14:creationId xmlns:p14="http://schemas.microsoft.com/office/powerpoint/2010/main" val="224708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500"/>
                                        <p:tgtEl>
                                          <p:spTgt spid="3">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ssolve">
                                      <p:cBhvr>
                                        <p:cTn id="16" dur="500"/>
                                        <p:tgtEl>
                                          <p:spTgt spid="3">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dissolve">
                                      <p:cBhvr>
                                        <p:cTn id="19" dur="500"/>
                                        <p:tgtEl>
                                          <p:spTgt spid="3">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dissolve">
                                      <p:cBhvr>
                                        <p:cTn id="22" dur="500"/>
                                        <p:tgtEl>
                                          <p:spTgt spid="3">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dissolve">
                                      <p:cBhvr>
                                        <p:cTn id="25" dur="500"/>
                                        <p:tgtEl>
                                          <p:spTgt spid="3">
                                            <p:txEl>
                                              <p:pRg st="6" end="6"/>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dissolve">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dissolve">
                                      <p:cBhvr>
                                        <p:cTn id="33" dur="500"/>
                                        <p:tgtEl>
                                          <p:spTgt spid="3">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dissolve">
                                      <p:cBhvr>
                                        <p:cTn id="38" dur="500"/>
                                        <p:tgtEl>
                                          <p:spTgt spid="3">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dissolve">
                                      <p:cBhvr>
                                        <p:cTn id="43" dur="500"/>
                                        <p:tgtEl>
                                          <p:spTgt spid="3">
                                            <p:txEl>
                                              <p:pRg st="10" end="1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animEffect transition="in" filter="dissolve">
                                      <p:cBhvr>
                                        <p:cTn id="48" dur="500"/>
                                        <p:tgtEl>
                                          <p:spTgt spid="3">
                                            <p:txEl>
                                              <p:pRg st="11" end="11"/>
                                            </p:txEl>
                                          </p:spTgt>
                                        </p:tgtEl>
                                      </p:cBhvr>
                                    </p:animEffect>
                                  </p:childTnLst>
                                </p:cTn>
                              </p:par>
                            </p:childTnLst>
                          </p:cTn>
                        </p:par>
                        <p:par>
                          <p:cTn id="49" fill="hold">
                            <p:stCondLst>
                              <p:cond delay="500"/>
                            </p:stCondLst>
                            <p:childTnLst>
                              <p:par>
                                <p:cTn id="50" presetID="32" presetClass="emph" presetSubtype="0" fill="hold" nodeType="afterEffect">
                                  <p:stCondLst>
                                    <p:cond delay="600"/>
                                  </p:stCondLst>
                                  <p:childTnLst>
                                    <p:animRot by="120000">
                                      <p:cBhvr>
                                        <p:cTn id="51" dur="50" fill="hold">
                                          <p:stCondLst>
                                            <p:cond delay="0"/>
                                          </p:stCondLst>
                                        </p:cTn>
                                        <p:tgtEl>
                                          <p:spTgt spid="7"/>
                                        </p:tgtEl>
                                        <p:attrNameLst>
                                          <p:attrName>r</p:attrName>
                                        </p:attrNameLst>
                                      </p:cBhvr>
                                    </p:animRot>
                                    <p:animRot by="-240000">
                                      <p:cBhvr>
                                        <p:cTn id="52" dur="100" fill="hold">
                                          <p:stCondLst>
                                            <p:cond delay="100"/>
                                          </p:stCondLst>
                                        </p:cTn>
                                        <p:tgtEl>
                                          <p:spTgt spid="7"/>
                                        </p:tgtEl>
                                        <p:attrNameLst>
                                          <p:attrName>r</p:attrName>
                                        </p:attrNameLst>
                                      </p:cBhvr>
                                    </p:animRot>
                                    <p:animRot by="240000">
                                      <p:cBhvr>
                                        <p:cTn id="53" dur="100" fill="hold">
                                          <p:stCondLst>
                                            <p:cond delay="200"/>
                                          </p:stCondLst>
                                        </p:cTn>
                                        <p:tgtEl>
                                          <p:spTgt spid="7"/>
                                        </p:tgtEl>
                                        <p:attrNameLst>
                                          <p:attrName>r</p:attrName>
                                        </p:attrNameLst>
                                      </p:cBhvr>
                                    </p:animRot>
                                    <p:animRot by="-240000">
                                      <p:cBhvr>
                                        <p:cTn id="54" dur="100" fill="hold">
                                          <p:stCondLst>
                                            <p:cond delay="300"/>
                                          </p:stCondLst>
                                        </p:cTn>
                                        <p:tgtEl>
                                          <p:spTgt spid="7"/>
                                        </p:tgtEl>
                                        <p:attrNameLst>
                                          <p:attrName>r</p:attrName>
                                        </p:attrNameLst>
                                      </p:cBhvr>
                                    </p:animRot>
                                    <p:animRot by="120000">
                                      <p:cBhvr>
                                        <p:cTn id="55" dur="100" fill="hold">
                                          <p:stCondLst>
                                            <p:cond delay="4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147D-8705-48A5-8D6D-5F29A7C6EA27}"/>
              </a:ext>
            </a:extLst>
          </p:cNvPr>
          <p:cNvSpPr>
            <a:spLocks noGrp="1"/>
          </p:cNvSpPr>
          <p:nvPr>
            <p:ph type="title"/>
          </p:nvPr>
        </p:nvSpPr>
        <p:spPr>
          <a:xfrm>
            <a:off x="1744113" y="237779"/>
            <a:ext cx="7703127" cy="695180"/>
          </a:xfrm>
        </p:spPr>
        <p:txBody>
          <a:bodyPr>
            <a:normAutofit/>
          </a:bodyPr>
          <a:lstStyle/>
          <a:p>
            <a:r>
              <a:rPr lang="en-US" sz="3200" dirty="0">
                <a:solidFill>
                  <a:srgbClr val="C00000"/>
                </a:solidFill>
              </a:rPr>
              <a:t>Solutions to Paper Records/Boxes</a:t>
            </a:r>
          </a:p>
        </p:txBody>
      </p:sp>
      <p:sp>
        <p:nvSpPr>
          <p:cNvPr id="3" name="Content Placeholder 2">
            <a:extLst>
              <a:ext uri="{FF2B5EF4-FFF2-40B4-BE49-F238E27FC236}">
                <a16:creationId xmlns:a16="http://schemas.microsoft.com/office/drawing/2014/main" id="{71EFA16B-157D-429D-BAEC-97504BEAD8AB}"/>
              </a:ext>
            </a:extLst>
          </p:cNvPr>
          <p:cNvSpPr>
            <a:spLocks noGrp="1"/>
          </p:cNvSpPr>
          <p:nvPr>
            <p:ph idx="1"/>
          </p:nvPr>
        </p:nvSpPr>
        <p:spPr>
          <a:xfrm>
            <a:off x="1981200" y="1016988"/>
            <a:ext cx="8229600" cy="5256420"/>
          </a:xfrm>
        </p:spPr>
        <p:txBody>
          <a:bodyPr>
            <a:normAutofit fontScale="85000" lnSpcReduction="20000"/>
          </a:bodyPr>
          <a:lstStyle/>
          <a:p>
            <a:pPr marL="0" indent="0">
              <a:buNone/>
            </a:pPr>
            <a:r>
              <a:rPr lang="en-US" dirty="0"/>
              <a:t>Please keep in mind, if you choose one of these solutions, yet continue to print you will only be creating more of this instead of solving your problems and saving money, time and space: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lgn="ctr">
              <a:buNone/>
            </a:pPr>
            <a:r>
              <a:rPr lang="en-US" sz="3800" b="1" dirty="0"/>
              <a:t>YellowFolder is the solution - let us help you!</a:t>
            </a:r>
          </a:p>
        </p:txBody>
      </p:sp>
      <p:sp>
        <p:nvSpPr>
          <p:cNvPr id="4" name="Footer Placeholder 3">
            <a:extLst>
              <a:ext uri="{FF2B5EF4-FFF2-40B4-BE49-F238E27FC236}">
                <a16:creationId xmlns:a16="http://schemas.microsoft.com/office/drawing/2014/main" id="{BABAF88E-FC5F-4970-9D1B-D143BC12156F}"/>
              </a:ext>
            </a:extLst>
          </p:cNvPr>
          <p:cNvSpPr>
            <a:spLocks noGrp="1"/>
          </p:cNvSpPr>
          <p:nvPr>
            <p:ph type="ftr" sz="quarter" idx="11"/>
          </p:nvPr>
        </p:nvSpPr>
        <p:spPr/>
        <p:txBody>
          <a:bodyPr/>
          <a:lstStyle/>
          <a:p>
            <a:r>
              <a:rPr lang="en-US" dirty="0"/>
              <a:t>© YellowFolder, LLC, All Rights Reserved.</a:t>
            </a:r>
          </a:p>
        </p:txBody>
      </p:sp>
      <p:sp>
        <p:nvSpPr>
          <p:cNvPr id="5" name="Slide Number Placeholder 4">
            <a:extLst>
              <a:ext uri="{FF2B5EF4-FFF2-40B4-BE49-F238E27FC236}">
                <a16:creationId xmlns:a16="http://schemas.microsoft.com/office/drawing/2014/main" id="{7A4232A3-919F-4330-A88F-B5994F39CFE0}"/>
              </a:ext>
            </a:extLst>
          </p:cNvPr>
          <p:cNvSpPr>
            <a:spLocks noGrp="1"/>
          </p:cNvSpPr>
          <p:nvPr>
            <p:ph type="sldNum" sz="quarter" idx="12"/>
          </p:nvPr>
        </p:nvSpPr>
        <p:spPr/>
        <p:txBody>
          <a:bodyPr/>
          <a:lstStyle/>
          <a:p>
            <a:fld id="{B996A9E8-C934-7647-B79C-6F431D92E0EB}" type="slidenum">
              <a:rPr lang="en-US" smtClean="0"/>
              <a:t>9</a:t>
            </a:fld>
            <a:endParaRPr lang="en-US" dirty="0"/>
          </a:p>
        </p:txBody>
      </p:sp>
      <p:grpSp>
        <p:nvGrpSpPr>
          <p:cNvPr id="6" name="Group 5">
            <a:extLst>
              <a:ext uri="{FF2B5EF4-FFF2-40B4-BE49-F238E27FC236}">
                <a16:creationId xmlns:a16="http://schemas.microsoft.com/office/drawing/2014/main" id="{ACDBAF58-EB73-460F-B42A-061853685D93}"/>
              </a:ext>
            </a:extLst>
          </p:cNvPr>
          <p:cNvGrpSpPr/>
          <p:nvPr/>
        </p:nvGrpSpPr>
        <p:grpSpPr>
          <a:xfrm>
            <a:off x="3149995" y="2415668"/>
            <a:ext cx="1423253" cy="3025189"/>
            <a:chOff x="3844708" y="3943056"/>
            <a:chExt cx="1454583" cy="2723255"/>
          </a:xfrm>
        </p:grpSpPr>
        <p:sp>
          <p:nvSpPr>
            <p:cNvPr id="7" name="Freeform 31">
              <a:extLst>
                <a:ext uri="{FF2B5EF4-FFF2-40B4-BE49-F238E27FC236}">
                  <a16:creationId xmlns:a16="http://schemas.microsoft.com/office/drawing/2014/main" id="{D6CD1F69-0AF1-4792-931F-72FA52DC9B5A}"/>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 name="Freeform 32">
              <a:extLst>
                <a:ext uri="{FF2B5EF4-FFF2-40B4-BE49-F238E27FC236}">
                  <a16:creationId xmlns:a16="http://schemas.microsoft.com/office/drawing/2014/main" id="{8A08B1DD-77CE-4AAB-A64A-6782959370C2}"/>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9" name="Freeform 33">
              <a:extLst>
                <a:ext uri="{FF2B5EF4-FFF2-40B4-BE49-F238E27FC236}">
                  <a16:creationId xmlns:a16="http://schemas.microsoft.com/office/drawing/2014/main" id="{7C577A75-A8BE-48C9-8353-EDB77042A522}"/>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0" name="Freeform 34">
              <a:extLst>
                <a:ext uri="{FF2B5EF4-FFF2-40B4-BE49-F238E27FC236}">
                  <a16:creationId xmlns:a16="http://schemas.microsoft.com/office/drawing/2014/main" id="{A81897D9-A72A-4B76-8B52-342D750545EF}"/>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1" name="Freeform 35">
              <a:extLst>
                <a:ext uri="{FF2B5EF4-FFF2-40B4-BE49-F238E27FC236}">
                  <a16:creationId xmlns:a16="http://schemas.microsoft.com/office/drawing/2014/main" id="{A0627F87-39F9-4C76-9EA9-3CFC55D7871E}"/>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2" name="Freeform 36">
              <a:extLst>
                <a:ext uri="{FF2B5EF4-FFF2-40B4-BE49-F238E27FC236}">
                  <a16:creationId xmlns:a16="http://schemas.microsoft.com/office/drawing/2014/main" id="{F38180DF-7490-4FDB-9498-17E4815ECB92}"/>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3" name="Freeform 37">
              <a:extLst>
                <a:ext uri="{FF2B5EF4-FFF2-40B4-BE49-F238E27FC236}">
                  <a16:creationId xmlns:a16="http://schemas.microsoft.com/office/drawing/2014/main" id="{2D037620-6F19-4860-920D-144F63ACD815}"/>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4" name="Freeform 38">
              <a:extLst>
                <a:ext uri="{FF2B5EF4-FFF2-40B4-BE49-F238E27FC236}">
                  <a16:creationId xmlns:a16="http://schemas.microsoft.com/office/drawing/2014/main" id="{123600D0-60B9-4011-B21F-CB72CF7F6A26}"/>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5" name="Freeform 39">
              <a:extLst>
                <a:ext uri="{FF2B5EF4-FFF2-40B4-BE49-F238E27FC236}">
                  <a16:creationId xmlns:a16="http://schemas.microsoft.com/office/drawing/2014/main" id="{0B9A1D99-2B97-4189-82C9-857A18BC6501}"/>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6" name="Freeform 40">
              <a:extLst>
                <a:ext uri="{FF2B5EF4-FFF2-40B4-BE49-F238E27FC236}">
                  <a16:creationId xmlns:a16="http://schemas.microsoft.com/office/drawing/2014/main" id="{E362C683-A3A7-44A3-9F22-51ECCEB667B1}"/>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17" name="Freeform 41">
              <a:extLst>
                <a:ext uri="{FF2B5EF4-FFF2-40B4-BE49-F238E27FC236}">
                  <a16:creationId xmlns:a16="http://schemas.microsoft.com/office/drawing/2014/main" id="{1A67C7E5-F496-438B-8589-DB4536CA3513}"/>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18" name="Group 17">
            <a:extLst>
              <a:ext uri="{FF2B5EF4-FFF2-40B4-BE49-F238E27FC236}">
                <a16:creationId xmlns:a16="http://schemas.microsoft.com/office/drawing/2014/main" id="{7C63DA6E-B8E5-430B-8C11-1334307F14C5}"/>
              </a:ext>
            </a:extLst>
          </p:cNvPr>
          <p:cNvGrpSpPr/>
          <p:nvPr/>
        </p:nvGrpSpPr>
        <p:grpSpPr>
          <a:xfrm>
            <a:off x="4391573" y="2699423"/>
            <a:ext cx="1448558" cy="3025721"/>
            <a:chOff x="3844708" y="3943056"/>
            <a:chExt cx="1454583" cy="2723255"/>
          </a:xfrm>
        </p:grpSpPr>
        <p:sp>
          <p:nvSpPr>
            <p:cNvPr id="19" name="Freeform 31">
              <a:extLst>
                <a:ext uri="{FF2B5EF4-FFF2-40B4-BE49-F238E27FC236}">
                  <a16:creationId xmlns:a16="http://schemas.microsoft.com/office/drawing/2014/main" id="{37A1DC21-F529-45F2-BEBF-EF21824BD03F}"/>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0" name="Freeform 32">
              <a:extLst>
                <a:ext uri="{FF2B5EF4-FFF2-40B4-BE49-F238E27FC236}">
                  <a16:creationId xmlns:a16="http://schemas.microsoft.com/office/drawing/2014/main" id="{0CFA0573-6FD0-4DFD-BAFB-94980CC1AD20}"/>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1" name="Freeform 33">
              <a:extLst>
                <a:ext uri="{FF2B5EF4-FFF2-40B4-BE49-F238E27FC236}">
                  <a16:creationId xmlns:a16="http://schemas.microsoft.com/office/drawing/2014/main" id="{0CDF3873-70EA-4E66-87EF-175E8F7E8064}"/>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2" name="Freeform 34">
              <a:extLst>
                <a:ext uri="{FF2B5EF4-FFF2-40B4-BE49-F238E27FC236}">
                  <a16:creationId xmlns:a16="http://schemas.microsoft.com/office/drawing/2014/main" id="{E6EC35A4-10C4-46A0-9818-B1656D9BF370}"/>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3" name="Freeform 35">
              <a:extLst>
                <a:ext uri="{FF2B5EF4-FFF2-40B4-BE49-F238E27FC236}">
                  <a16:creationId xmlns:a16="http://schemas.microsoft.com/office/drawing/2014/main" id="{25A35583-318F-46B2-B7B5-255E00DAA824}"/>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4" name="Freeform 36">
              <a:extLst>
                <a:ext uri="{FF2B5EF4-FFF2-40B4-BE49-F238E27FC236}">
                  <a16:creationId xmlns:a16="http://schemas.microsoft.com/office/drawing/2014/main" id="{E1065929-7FC2-4F83-896D-0095DE9D839C}"/>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5" name="Freeform 37">
              <a:extLst>
                <a:ext uri="{FF2B5EF4-FFF2-40B4-BE49-F238E27FC236}">
                  <a16:creationId xmlns:a16="http://schemas.microsoft.com/office/drawing/2014/main" id="{C586242C-518D-4D04-B596-B79459E7BE54}"/>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6" name="Freeform 38">
              <a:extLst>
                <a:ext uri="{FF2B5EF4-FFF2-40B4-BE49-F238E27FC236}">
                  <a16:creationId xmlns:a16="http://schemas.microsoft.com/office/drawing/2014/main" id="{9FFF60AD-8A3D-4F7A-B318-BD98D4D2C26D}"/>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7" name="Freeform 39">
              <a:extLst>
                <a:ext uri="{FF2B5EF4-FFF2-40B4-BE49-F238E27FC236}">
                  <a16:creationId xmlns:a16="http://schemas.microsoft.com/office/drawing/2014/main" id="{773A3FC8-F2C9-4926-BD4A-1EAA061D9A17}"/>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8" name="Freeform 40">
              <a:extLst>
                <a:ext uri="{FF2B5EF4-FFF2-40B4-BE49-F238E27FC236}">
                  <a16:creationId xmlns:a16="http://schemas.microsoft.com/office/drawing/2014/main" id="{EB33692A-22CF-4BA7-A2F4-2CFFD6BCE79B}"/>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29" name="Freeform 41">
              <a:extLst>
                <a:ext uri="{FF2B5EF4-FFF2-40B4-BE49-F238E27FC236}">
                  <a16:creationId xmlns:a16="http://schemas.microsoft.com/office/drawing/2014/main" id="{715C1797-C736-4574-8043-629D40520431}"/>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30" name="Group 29">
            <a:extLst>
              <a:ext uri="{FF2B5EF4-FFF2-40B4-BE49-F238E27FC236}">
                <a16:creationId xmlns:a16="http://schemas.microsoft.com/office/drawing/2014/main" id="{7EB55AAB-978D-4C0C-892E-0E21C1ABBF02}"/>
              </a:ext>
            </a:extLst>
          </p:cNvPr>
          <p:cNvGrpSpPr/>
          <p:nvPr/>
        </p:nvGrpSpPr>
        <p:grpSpPr>
          <a:xfrm>
            <a:off x="5537738" y="2307374"/>
            <a:ext cx="1448558" cy="3029507"/>
            <a:chOff x="3844708" y="3943056"/>
            <a:chExt cx="1454583" cy="2723255"/>
          </a:xfrm>
        </p:grpSpPr>
        <p:sp>
          <p:nvSpPr>
            <p:cNvPr id="31" name="Freeform 31">
              <a:extLst>
                <a:ext uri="{FF2B5EF4-FFF2-40B4-BE49-F238E27FC236}">
                  <a16:creationId xmlns:a16="http://schemas.microsoft.com/office/drawing/2014/main" id="{6ADB5E7D-F7D0-4ECB-A6C0-25072BC1F8CB}"/>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2" name="Freeform 32">
              <a:extLst>
                <a:ext uri="{FF2B5EF4-FFF2-40B4-BE49-F238E27FC236}">
                  <a16:creationId xmlns:a16="http://schemas.microsoft.com/office/drawing/2014/main" id="{DE20124C-EF1A-43F2-A2B3-B2F028D96BE1}"/>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3" name="Freeform 33">
              <a:extLst>
                <a:ext uri="{FF2B5EF4-FFF2-40B4-BE49-F238E27FC236}">
                  <a16:creationId xmlns:a16="http://schemas.microsoft.com/office/drawing/2014/main" id="{94F31B6E-A7A6-4D57-BEEE-BD67384FCEA2}"/>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4" name="Freeform 34">
              <a:extLst>
                <a:ext uri="{FF2B5EF4-FFF2-40B4-BE49-F238E27FC236}">
                  <a16:creationId xmlns:a16="http://schemas.microsoft.com/office/drawing/2014/main" id="{34117E40-3EA3-4AA2-BA07-60D96E4B2A9F}"/>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5" name="Freeform 35">
              <a:extLst>
                <a:ext uri="{FF2B5EF4-FFF2-40B4-BE49-F238E27FC236}">
                  <a16:creationId xmlns:a16="http://schemas.microsoft.com/office/drawing/2014/main" id="{BBB1A1BF-772B-4977-B30F-CAEBB1177A74}"/>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6" name="Freeform 36">
              <a:extLst>
                <a:ext uri="{FF2B5EF4-FFF2-40B4-BE49-F238E27FC236}">
                  <a16:creationId xmlns:a16="http://schemas.microsoft.com/office/drawing/2014/main" id="{E93B5BCB-F850-4750-9AD0-2C28B1446D30}"/>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7" name="Freeform 37">
              <a:extLst>
                <a:ext uri="{FF2B5EF4-FFF2-40B4-BE49-F238E27FC236}">
                  <a16:creationId xmlns:a16="http://schemas.microsoft.com/office/drawing/2014/main" id="{2378D4D7-3330-4068-8248-C2E863795225}"/>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8" name="Freeform 38">
              <a:extLst>
                <a:ext uri="{FF2B5EF4-FFF2-40B4-BE49-F238E27FC236}">
                  <a16:creationId xmlns:a16="http://schemas.microsoft.com/office/drawing/2014/main" id="{F428CA54-41A4-452D-AFC9-CCBA42713EEC}"/>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39" name="Freeform 39">
              <a:extLst>
                <a:ext uri="{FF2B5EF4-FFF2-40B4-BE49-F238E27FC236}">
                  <a16:creationId xmlns:a16="http://schemas.microsoft.com/office/drawing/2014/main" id="{1E80EE4C-83BA-4EDB-BEAD-D6505F724C63}"/>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0" name="Freeform 40">
              <a:extLst>
                <a:ext uri="{FF2B5EF4-FFF2-40B4-BE49-F238E27FC236}">
                  <a16:creationId xmlns:a16="http://schemas.microsoft.com/office/drawing/2014/main" id="{B7642301-40F4-4C73-B777-FDDEF8894693}"/>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1" name="Freeform 41">
              <a:extLst>
                <a:ext uri="{FF2B5EF4-FFF2-40B4-BE49-F238E27FC236}">
                  <a16:creationId xmlns:a16="http://schemas.microsoft.com/office/drawing/2014/main" id="{8C581258-0387-46B9-9237-296526FC7F9F}"/>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42" name="Group 41">
            <a:extLst>
              <a:ext uri="{FF2B5EF4-FFF2-40B4-BE49-F238E27FC236}">
                <a16:creationId xmlns:a16="http://schemas.microsoft.com/office/drawing/2014/main" id="{4978214E-A038-43EA-810B-D0DA337E13FE}"/>
              </a:ext>
            </a:extLst>
          </p:cNvPr>
          <p:cNvGrpSpPr/>
          <p:nvPr/>
        </p:nvGrpSpPr>
        <p:grpSpPr>
          <a:xfrm>
            <a:off x="6667078" y="2516274"/>
            <a:ext cx="1448558" cy="3029507"/>
            <a:chOff x="3844708" y="3943056"/>
            <a:chExt cx="1454583" cy="2723255"/>
          </a:xfrm>
        </p:grpSpPr>
        <p:sp>
          <p:nvSpPr>
            <p:cNvPr id="43" name="Freeform 31">
              <a:extLst>
                <a:ext uri="{FF2B5EF4-FFF2-40B4-BE49-F238E27FC236}">
                  <a16:creationId xmlns:a16="http://schemas.microsoft.com/office/drawing/2014/main" id="{B3ABE175-E427-492C-959C-B24BD6AF3C9D}"/>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4" name="Freeform 32">
              <a:extLst>
                <a:ext uri="{FF2B5EF4-FFF2-40B4-BE49-F238E27FC236}">
                  <a16:creationId xmlns:a16="http://schemas.microsoft.com/office/drawing/2014/main" id="{76E9A7F5-C64C-4D4B-9DDE-50C401AFBE75}"/>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5" name="Freeform 33">
              <a:extLst>
                <a:ext uri="{FF2B5EF4-FFF2-40B4-BE49-F238E27FC236}">
                  <a16:creationId xmlns:a16="http://schemas.microsoft.com/office/drawing/2014/main" id="{6C93BFF9-96EB-4C3F-A6FB-8A5A78432276}"/>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6" name="Freeform 34">
              <a:extLst>
                <a:ext uri="{FF2B5EF4-FFF2-40B4-BE49-F238E27FC236}">
                  <a16:creationId xmlns:a16="http://schemas.microsoft.com/office/drawing/2014/main" id="{9A7EBD85-2FCA-4367-850D-603567CC2ED8}"/>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7" name="Freeform 35">
              <a:extLst>
                <a:ext uri="{FF2B5EF4-FFF2-40B4-BE49-F238E27FC236}">
                  <a16:creationId xmlns:a16="http://schemas.microsoft.com/office/drawing/2014/main" id="{AD9FF7F8-13FC-4EE4-A3D6-D4801CC959B1}"/>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8" name="Freeform 36">
              <a:extLst>
                <a:ext uri="{FF2B5EF4-FFF2-40B4-BE49-F238E27FC236}">
                  <a16:creationId xmlns:a16="http://schemas.microsoft.com/office/drawing/2014/main" id="{A2890D59-6638-4974-80EE-72DD0333F81D}"/>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49" name="Freeform 37">
              <a:extLst>
                <a:ext uri="{FF2B5EF4-FFF2-40B4-BE49-F238E27FC236}">
                  <a16:creationId xmlns:a16="http://schemas.microsoft.com/office/drawing/2014/main" id="{58DAA1CC-CC0A-46CB-8ACC-722A932FC3A1}"/>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0" name="Freeform 38">
              <a:extLst>
                <a:ext uri="{FF2B5EF4-FFF2-40B4-BE49-F238E27FC236}">
                  <a16:creationId xmlns:a16="http://schemas.microsoft.com/office/drawing/2014/main" id="{CC777470-A573-4623-A7AC-C5B4C4BE37AD}"/>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1" name="Freeform 39">
              <a:extLst>
                <a:ext uri="{FF2B5EF4-FFF2-40B4-BE49-F238E27FC236}">
                  <a16:creationId xmlns:a16="http://schemas.microsoft.com/office/drawing/2014/main" id="{78772FC5-BEC8-46A6-9A8A-9AEFADE1B02B}"/>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2" name="Freeform 40">
              <a:extLst>
                <a:ext uri="{FF2B5EF4-FFF2-40B4-BE49-F238E27FC236}">
                  <a16:creationId xmlns:a16="http://schemas.microsoft.com/office/drawing/2014/main" id="{056C07E9-66AE-4F65-BEFD-C608CB5AF253}"/>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3" name="Freeform 41">
              <a:extLst>
                <a:ext uri="{FF2B5EF4-FFF2-40B4-BE49-F238E27FC236}">
                  <a16:creationId xmlns:a16="http://schemas.microsoft.com/office/drawing/2014/main" id="{B5B55066-6DA5-4236-8E21-A4A257648C25}"/>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54" name="Group 53">
            <a:extLst>
              <a:ext uri="{FF2B5EF4-FFF2-40B4-BE49-F238E27FC236}">
                <a16:creationId xmlns:a16="http://schemas.microsoft.com/office/drawing/2014/main" id="{5977B65B-B3A3-4EB1-9726-CD942F5A3D27}"/>
              </a:ext>
            </a:extLst>
          </p:cNvPr>
          <p:cNvGrpSpPr/>
          <p:nvPr/>
        </p:nvGrpSpPr>
        <p:grpSpPr>
          <a:xfrm>
            <a:off x="7796417" y="2657948"/>
            <a:ext cx="1448558" cy="3029507"/>
            <a:chOff x="3844708" y="3943056"/>
            <a:chExt cx="1454583" cy="2723255"/>
          </a:xfrm>
        </p:grpSpPr>
        <p:sp>
          <p:nvSpPr>
            <p:cNvPr id="55" name="Freeform 31">
              <a:extLst>
                <a:ext uri="{FF2B5EF4-FFF2-40B4-BE49-F238E27FC236}">
                  <a16:creationId xmlns:a16="http://schemas.microsoft.com/office/drawing/2014/main" id="{5E8F6B51-4CD2-4DAB-947F-39BF56B53F24}"/>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6" name="Freeform 32">
              <a:extLst>
                <a:ext uri="{FF2B5EF4-FFF2-40B4-BE49-F238E27FC236}">
                  <a16:creationId xmlns:a16="http://schemas.microsoft.com/office/drawing/2014/main" id="{DA88E44F-6242-4E07-BDF0-A617399A97D9}"/>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7" name="Freeform 33">
              <a:extLst>
                <a:ext uri="{FF2B5EF4-FFF2-40B4-BE49-F238E27FC236}">
                  <a16:creationId xmlns:a16="http://schemas.microsoft.com/office/drawing/2014/main" id="{437538CD-6E6D-42BB-8A14-F8AFA1C062E9}"/>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8" name="Freeform 34">
              <a:extLst>
                <a:ext uri="{FF2B5EF4-FFF2-40B4-BE49-F238E27FC236}">
                  <a16:creationId xmlns:a16="http://schemas.microsoft.com/office/drawing/2014/main" id="{B1E293FC-3C07-4101-A409-2B04187E0374}"/>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59" name="Freeform 35">
              <a:extLst>
                <a:ext uri="{FF2B5EF4-FFF2-40B4-BE49-F238E27FC236}">
                  <a16:creationId xmlns:a16="http://schemas.microsoft.com/office/drawing/2014/main" id="{409D94C7-50A5-4D32-ACAD-1BAFA392A92C}"/>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0" name="Freeform 36">
              <a:extLst>
                <a:ext uri="{FF2B5EF4-FFF2-40B4-BE49-F238E27FC236}">
                  <a16:creationId xmlns:a16="http://schemas.microsoft.com/office/drawing/2014/main" id="{1DFA5B43-8F38-4522-8217-2A403165E30F}"/>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1" name="Freeform 37">
              <a:extLst>
                <a:ext uri="{FF2B5EF4-FFF2-40B4-BE49-F238E27FC236}">
                  <a16:creationId xmlns:a16="http://schemas.microsoft.com/office/drawing/2014/main" id="{5A3C2203-EA15-400E-8925-CFBDD95C13F8}"/>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2" name="Freeform 38">
              <a:extLst>
                <a:ext uri="{FF2B5EF4-FFF2-40B4-BE49-F238E27FC236}">
                  <a16:creationId xmlns:a16="http://schemas.microsoft.com/office/drawing/2014/main" id="{1340D893-2B8B-425F-9245-4D48A95D3271}"/>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3" name="Freeform 39">
              <a:extLst>
                <a:ext uri="{FF2B5EF4-FFF2-40B4-BE49-F238E27FC236}">
                  <a16:creationId xmlns:a16="http://schemas.microsoft.com/office/drawing/2014/main" id="{E261A19A-2DB3-4560-8111-53997BE9C169}"/>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4" name="Freeform 40">
              <a:extLst>
                <a:ext uri="{FF2B5EF4-FFF2-40B4-BE49-F238E27FC236}">
                  <a16:creationId xmlns:a16="http://schemas.microsoft.com/office/drawing/2014/main" id="{4BE879DF-754E-4503-A252-7ECB34847076}"/>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5" name="Freeform 41">
              <a:extLst>
                <a:ext uri="{FF2B5EF4-FFF2-40B4-BE49-F238E27FC236}">
                  <a16:creationId xmlns:a16="http://schemas.microsoft.com/office/drawing/2014/main" id="{42F9F8C2-5192-47C9-8671-DB513BBD06ED}"/>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66" name="Group 65">
            <a:extLst>
              <a:ext uri="{FF2B5EF4-FFF2-40B4-BE49-F238E27FC236}">
                <a16:creationId xmlns:a16="http://schemas.microsoft.com/office/drawing/2014/main" id="{92E8B270-683D-41DF-AFE7-E24112303974}"/>
              </a:ext>
            </a:extLst>
          </p:cNvPr>
          <p:cNvGrpSpPr/>
          <p:nvPr/>
        </p:nvGrpSpPr>
        <p:grpSpPr>
          <a:xfrm>
            <a:off x="8944239" y="2496958"/>
            <a:ext cx="1448558" cy="3029507"/>
            <a:chOff x="3844708" y="3943056"/>
            <a:chExt cx="1454583" cy="2723255"/>
          </a:xfrm>
        </p:grpSpPr>
        <p:sp>
          <p:nvSpPr>
            <p:cNvPr id="67" name="Freeform 31">
              <a:extLst>
                <a:ext uri="{FF2B5EF4-FFF2-40B4-BE49-F238E27FC236}">
                  <a16:creationId xmlns:a16="http://schemas.microsoft.com/office/drawing/2014/main" id="{B7B2C76B-AB3D-473A-B4C8-2FF9412F6B86}"/>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8" name="Freeform 32">
              <a:extLst>
                <a:ext uri="{FF2B5EF4-FFF2-40B4-BE49-F238E27FC236}">
                  <a16:creationId xmlns:a16="http://schemas.microsoft.com/office/drawing/2014/main" id="{0D4285FA-BFA4-431E-9C79-CDE460BD1FAB}"/>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69" name="Freeform 33">
              <a:extLst>
                <a:ext uri="{FF2B5EF4-FFF2-40B4-BE49-F238E27FC236}">
                  <a16:creationId xmlns:a16="http://schemas.microsoft.com/office/drawing/2014/main" id="{FF6112A0-B5E2-42CD-B4FA-E5FC88769CFE}"/>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70" name="Freeform 34">
              <a:extLst>
                <a:ext uri="{FF2B5EF4-FFF2-40B4-BE49-F238E27FC236}">
                  <a16:creationId xmlns:a16="http://schemas.microsoft.com/office/drawing/2014/main" id="{18A89800-FBCA-4EBF-B768-D46A8827C412}"/>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71" name="Freeform 35">
              <a:extLst>
                <a:ext uri="{FF2B5EF4-FFF2-40B4-BE49-F238E27FC236}">
                  <a16:creationId xmlns:a16="http://schemas.microsoft.com/office/drawing/2014/main" id="{B5F63459-7B04-412A-ADF0-9C3AC00464D5}"/>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72" name="Freeform 36">
              <a:extLst>
                <a:ext uri="{FF2B5EF4-FFF2-40B4-BE49-F238E27FC236}">
                  <a16:creationId xmlns:a16="http://schemas.microsoft.com/office/drawing/2014/main" id="{450BD5DC-7C0A-4129-886A-8428BD4D824F}"/>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73" name="Freeform 37">
              <a:extLst>
                <a:ext uri="{FF2B5EF4-FFF2-40B4-BE49-F238E27FC236}">
                  <a16:creationId xmlns:a16="http://schemas.microsoft.com/office/drawing/2014/main" id="{AB9FDADA-886F-4DB2-861C-9069B599ABAA}"/>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74" name="Freeform 38">
              <a:extLst>
                <a:ext uri="{FF2B5EF4-FFF2-40B4-BE49-F238E27FC236}">
                  <a16:creationId xmlns:a16="http://schemas.microsoft.com/office/drawing/2014/main" id="{B79AE130-2C40-471C-BE53-C1922FE66A7D}"/>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75" name="Freeform 39">
              <a:extLst>
                <a:ext uri="{FF2B5EF4-FFF2-40B4-BE49-F238E27FC236}">
                  <a16:creationId xmlns:a16="http://schemas.microsoft.com/office/drawing/2014/main" id="{6837DCF2-8405-4AE8-AAC0-DAD438CE6E7C}"/>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76" name="Freeform 40">
              <a:extLst>
                <a:ext uri="{FF2B5EF4-FFF2-40B4-BE49-F238E27FC236}">
                  <a16:creationId xmlns:a16="http://schemas.microsoft.com/office/drawing/2014/main" id="{B0E26D17-9BDE-4270-8F60-D017CD5253FD}"/>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77" name="Freeform 41">
              <a:extLst>
                <a:ext uri="{FF2B5EF4-FFF2-40B4-BE49-F238E27FC236}">
                  <a16:creationId xmlns:a16="http://schemas.microsoft.com/office/drawing/2014/main" id="{27851E25-3441-4D26-B07A-43930B3711EB}"/>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grpSp>
        <p:nvGrpSpPr>
          <p:cNvPr id="78" name="Group 77">
            <a:extLst>
              <a:ext uri="{FF2B5EF4-FFF2-40B4-BE49-F238E27FC236}">
                <a16:creationId xmlns:a16="http://schemas.microsoft.com/office/drawing/2014/main" id="{94C1D817-1B2E-4DDF-ABCB-690249866BEC}"/>
              </a:ext>
            </a:extLst>
          </p:cNvPr>
          <p:cNvGrpSpPr/>
          <p:nvPr/>
        </p:nvGrpSpPr>
        <p:grpSpPr>
          <a:xfrm>
            <a:off x="1852207" y="2653161"/>
            <a:ext cx="1448558" cy="3029507"/>
            <a:chOff x="3844708" y="3943056"/>
            <a:chExt cx="1454583" cy="2723255"/>
          </a:xfrm>
        </p:grpSpPr>
        <p:sp>
          <p:nvSpPr>
            <p:cNvPr id="79" name="Freeform 31">
              <a:extLst>
                <a:ext uri="{FF2B5EF4-FFF2-40B4-BE49-F238E27FC236}">
                  <a16:creationId xmlns:a16="http://schemas.microsoft.com/office/drawing/2014/main" id="{DBC55F2A-D39E-4057-85AD-6DDB8E5AEC1C}"/>
                </a:ext>
              </a:extLst>
            </p:cNvPr>
            <p:cNvSpPr>
              <a:spLocks noChangeArrowheads="1"/>
            </p:cNvSpPr>
            <p:nvPr/>
          </p:nvSpPr>
          <p:spPr bwMode="auto">
            <a:xfrm>
              <a:off x="3844708" y="3943056"/>
              <a:ext cx="1454583" cy="2723255"/>
            </a:xfrm>
            <a:custGeom>
              <a:avLst/>
              <a:gdLst>
                <a:gd name="T0" fmla="*/ 0 w 7451"/>
                <a:gd name="T1" fmla="*/ 0 h 13954"/>
                <a:gd name="T2" fmla="*/ 0 w 7451"/>
                <a:gd name="T3" fmla="*/ 13953 h 13954"/>
                <a:gd name="T4" fmla="*/ 7450 w 7451"/>
                <a:gd name="T5" fmla="*/ 13953 h 13954"/>
                <a:gd name="T6" fmla="*/ 7450 w 7451"/>
                <a:gd name="T7" fmla="*/ 0 h 13954"/>
                <a:gd name="T8" fmla="*/ 0 w 7451"/>
                <a:gd name="T9" fmla="*/ 0 h 13954"/>
              </a:gdLst>
              <a:ahLst/>
              <a:cxnLst>
                <a:cxn ang="0">
                  <a:pos x="T0" y="T1"/>
                </a:cxn>
                <a:cxn ang="0">
                  <a:pos x="T2" y="T3"/>
                </a:cxn>
                <a:cxn ang="0">
                  <a:pos x="T4" y="T5"/>
                </a:cxn>
                <a:cxn ang="0">
                  <a:pos x="T6" y="T7"/>
                </a:cxn>
                <a:cxn ang="0">
                  <a:pos x="T8" y="T9"/>
                </a:cxn>
              </a:cxnLst>
              <a:rect l="0" t="0" r="r" b="b"/>
              <a:pathLst>
                <a:path w="7451" h="13954">
                  <a:moveTo>
                    <a:pt x="0" y="0"/>
                  </a:moveTo>
                  <a:lnTo>
                    <a:pt x="0" y="13953"/>
                  </a:lnTo>
                  <a:lnTo>
                    <a:pt x="7450" y="13953"/>
                  </a:lnTo>
                  <a:lnTo>
                    <a:pt x="7450" y="0"/>
                  </a:lnTo>
                  <a:lnTo>
                    <a:pt x="0" y="0"/>
                  </a:lnTo>
                </a:path>
              </a:pathLst>
            </a:custGeom>
            <a:solidFill>
              <a:srgbClr val="D4A26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0" name="Freeform 32">
              <a:extLst>
                <a:ext uri="{FF2B5EF4-FFF2-40B4-BE49-F238E27FC236}">
                  <a16:creationId xmlns:a16="http://schemas.microsoft.com/office/drawing/2014/main" id="{C2E5BDFC-CE1D-448C-8030-8E9461478F52}"/>
                </a:ext>
              </a:extLst>
            </p:cNvPr>
            <p:cNvSpPr>
              <a:spLocks noChangeArrowheads="1"/>
            </p:cNvSpPr>
            <p:nvPr/>
          </p:nvSpPr>
          <p:spPr bwMode="auto">
            <a:xfrm>
              <a:off x="3844708" y="3943056"/>
              <a:ext cx="1448558" cy="2714648"/>
            </a:xfrm>
            <a:custGeom>
              <a:avLst/>
              <a:gdLst>
                <a:gd name="T0" fmla="*/ 0 w 7422"/>
                <a:gd name="T1" fmla="*/ 13909 h 13910"/>
                <a:gd name="T2" fmla="*/ 7421 w 7422"/>
                <a:gd name="T3" fmla="*/ 0 h 13910"/>
                <a:gd name="T4" fmla="*/ 0 w 7422"/>
                <a:gd name="T5" fmla="*/ 0 h 13910"/>
                <a:gd name="T6" fmla="*/ 0 w 7422"/>
                <a:gd name="T7" fmla="*/ 13909 h 13910"/>
              </a:gdLst>
              <a:ahLst/>
              <a:cxnLst>
                <a:cxn ang="0">
                  <a:pos x="T0" y="T1"/>
                </a:cxn>
                <a:cxn ang="0">
                  <a:pos x="T2" y="T3"/>
                </a:cxn>
                <a:cxn ang="0">
                  <a:pos x="T4" y="T5"/>
                </a:cxn>
                <a:cxn ang="0">
                  <a:pos x="T6" y="T7"/>
                </a:cxn>
              </a:cxnLst>
              <a:rect l="0" t="0" r="r" b="b"/>
              <a:pathLst>
                <a:path w="7422" h="13910">
                  <a:moveTo>
                    <a:pt x="0" y="13909"/>
                  </a:moveTo>
                  <a:lnTo>
                    <a:pt x="7421" y="0"/>
                  </a:lnTo>
                  <a:lnTo>
                    <a:pt x="0" y="0"/>
                  </a:lnTo>
                  <a:lnTo>
                    <a:pt x="0" y="13909"/>
                  </a:lnTo>
                </a:path>
              </a:pathLst>
            </a:custGeom>
            <a:solidFill>
              <a:srgbClr val="EDBC7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1" name="Freeform 33">
              <a:extLst>
                <a:ext uri="{FF2B5EF4-FFF2-40B4-BE49-F238E27FC236}">
                  <a16:creationId xmlns:a16="http://schemas.microsoft.com/office/drawing/2014/main" id="{2AC04CFC-58E2-4A4F-BD99-CC18E98E2EC8}"/>
                </a:ext>
              </a:extLst>
            </p:cNvPr>
            <p:cNvSpPr>
              <a:spLocks noChangeArrowheads="1"/>
            </p:cNvSpPr>
            <p:nvPr/>
          </p:nvSpPr>
          <p:spPr bwMode="auto">
            <a:xfrm>
              <a:off x="4021151" y="4113475"/>
              <a:ext cx="1106860" cy="680813"/>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2" name="Freeform 34">
              <a:extLst>
                <a:ext uri="{FF2B5EF4-FFF2-40B4-BE49-F238E27FC236}">
                  <a16:creationId xmlns:a16="http://schemas.microsoft.com/office/drawing/2014/main" id="{7A1CFD50-1BEA-4098-9277-F3880B54F1A9}"/>
                </a:ext>
              </a:extLst>
            </p:cNvPr>
            <p:cNvSpPr>
              <a:spLocks noChangeArrowheads="1"/>
            </p:cNvSpPr>
            <p:nvPr/>
          </p:nvSpPr>
          <p:spPr bwMode="auto">
            <a:xfrm>
              <a:off x="4021151" y="4113475"/>
              <a:ext cx="1106860" cy="680813"/>
            </a:xfrm>
            <a:custGeom>
              <a:avLst/>
              <a:gdLst>
                <a:gd name="T0" fmla="*/ 0 w 5672"/>
                <a:gd name="T1" fmla="*/ 0 h 3486"/>
                <a:gd name="T2" fmla="*/ 0 w 5672"/>
                <a:gd name="T3" fmla="*/ 3485 h 3486"/>
                <a:gd name="T4" fmla="*/ 4198 w 5672"/>
                <a:gd name="T5" fmla="*/ 3485 h 3486"/>
                <a:gd name="T6" fmla="*/ 5671 w 5672"/>
                <a:gd name="T7" fmla="*/ 729 h 3486"/>
                <a:gd name="T8" fmla="*/ 5671 w 5672"/>
                <a:gd name="T9" fmla="*/ 0 h 3486"/>
                <a:gd name="T10" fmla="*/ 0 w 5672"/>
                <a:gd name="T11" fmla="*/ 0 h 3486"/>
              </a:gdLst>
              <a:ahLst/>
              <a:cxnLst>
                <a:cxn ang="0">
                  <a:pos x="T0" y="T1"/>
                </a:cxn>
                <a:cxn ang="0">
                  <a:pos x="T2" y="T3"/>
                </a:cxn>
                <a:cxn ang="0">
                  <a:pos x="T4" y="T5"/>
                </a:cxn>
                <a:cxn ang="0">
                  <a:pos x="T6" y="T7"/>
                </a:cxn>
                <a:cxn ang="0">
                  <a:pos x="T8" y="T9"/>
                </a:cxn>
                <a:cxn ang="0">
                  <a:pos x="T10" y="T11"/>
                </a:cxn>
              </a:cxnLst>
              <a:rect l="0" t="0" r="r" b="b"/>
              <a:pathLst>
                <a:path w="5672" h="3486">
                  <a:moveTo>
                    <a:pt x="0" y="0"/>
                  </a:moveTo>
                  <a:lnTo>
                    <a:pt x="0" y="3485"/>
                  </a:lnTo>
                  <a:lnTo>
                    <a:pt x="4198" y="3485"/>
                  </a:lnTo>
                  <a:lnTo>
                    <a:pt x="5671" y="729"/>
                  </a:lnTo>
                  <a:lnTo>
                    <a:pt x="5671"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3" name="Freeform 35">
              <a:extLst>
                <a:ext uri="{FF2B5EF4-FFF2-40B4-BE49-F238E27FC236}">
                  <a16:creationId xmlns:a16="http://schemas.microsoft.com/office/drawing/2014/main" id="{D85C06C9-85F6-4295-B73D-C75AC20815DB}"/>
                </a:ext>
              </a:extLst>
            </p:cNvPr>
            <p:cNvSpPr>
              <a:spLocks noChangeArrowheads="1"/>
            </p:cNvSpPr>
            <p:nvPr/>
          </p:nvSpPr>
          <p:spPr bwMode="auto">
            <a:xfrm>
              <a:off x="4021151" y="5815078"/>
              <a:ext cx="1106860" cy="680814"/>
            </a:xfrm>
            <a:custGeom>
              <a:avLst/>
              <a:gdLst>
                <a:gd name="T0" fmla="*/ 5671 w 5672"/>
                <a:gd name="T1" fmla="*/ 0 h 3486"/>
                <a:gd name="T2" fmla="*/ 0 w 5672"/>
                <a:gd name="T3" fmla="*/ 0 h 3486"/>
                <a:gd name="T4" fmla="*/ 0 w 5672"/>
                <a:gd name="T5" fmla="*/ 3485 h 3486"/>
                <a:gd name="T6" fmla="*/ 5671 w 5672"/>
                <a:gd name="T7" fmla="*/ 3485 h 3486"/>
                <a:gd name="T8" fmla="*/ 5671 w 5672"/>
                <a:gd name="T9" fmla="*/ 0 h 3486"/>
              </a:gdLst>
              <a:ahLst/>
              <a:cxnLst>
                <a:cxn ang="0">
                  <a:pos x="T0" y="T1"/>
                </a:cxn>
                <a:cxn ang="0">
                  <a:pos x="T2" y="T3"/>
                </a:cxn>
                <a:cxn ang="0">
                  <a:pos x="T4" y="T5"/>
                </a:cxn>
                <a:cxn ang="0">
                  <a:pos x="T6" y="T7"/>
                </a:cxn>
                <a:cxn ang="0">
                  <a:pos x="T8" y="T9"/>
                </a:cxn>
              </a:cxnLst>
              <a:rect l="0" t="0" r="r" b="b"/>
              <a:pathLst>
                <a:path w="5672" h="3486">
                  <a:moveTo>
                    <a:pt x="5671" y="0"/>
                  </a:moveTo>
                  <a:lnTo>
                    <a:pt x="0" y="0"/>
                  </a:lnTo>
                  <a:lnTo>
                    <a:pt x="0" y="3485"/>
                  </a:lnTo>
                  <a:lnTo>
                    <a:pt x="5671" y="3485"/>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4" name="Freeform 36">
              <a:extLst>
                <a:ext uri="{FF2B5EF4-FFF2-40B4-BE49-F238E27FC236}">
                  <a16:creationId xmlns:a16="http://schemas.microsoft.com/office/drawing/2014/main" id="{81929AA0-F007-4517-B966-F5C619B57EF9}"/>
                </a:ext>
              </a:extLst>
            </p:cNvPr>
            <p:cNvSpPr>
              <a:spLocks noChangeArrowheads="1"/>
            </p:cNvSpPr>
            <p:nvPr/>
          </p:nvSpPr>
          <p:spPr bwMode="auto">
            <a:xfrm>
              <a:off x="4021151" y="4964707"/>
              <a:ext cx="1106860" cy="679953"/>
            </a:xfrm>
            <a:custGeom>
              <a:avLst/>
              <a:gdLst>
                <a:gd name="T0" fmla="*/ 5671 w 5672"/>
                <a:gd name="T1" fmla="*/ 0 h 3484"/>
                <a:gd name="T2" fmla="*/ 0 w 5672"/>
                <a:gd name="T3" fmla="*/ 0 h 3484"/>
                <a:gd name="T4" fmla="*/ 0 w 5672"/>
                <a:gd name="T5" fmla="*/ 3483 h 3484"/>
                <a:gd name="T6" fmla="*/ 5671 w 5672"/>
                <a:gd name="T7" fmla="*/ 3483 h 3484"/>
                <a:gd name="T8" fmla="*/ 5671 w 5672"/>
                <a:gd name="T9" fmla="*/ 0 h 3484"/>
              </a:gdLst>
              <a:ahLst/>
              <a:cxnLst>
                <a:cxn ang="0">
                  <a:pos x="T0" y="T1"/>
                </a:cxn>
                <a:cxn ang="0">
                  <a:pos x="T2" y="T3"/>
                </a:cxn>
                <a:cxn ang="0">
                  <a:pos x="T4" y="T5"/>
                </a:cxn>
                <a:cxn ang="0">
                  <a:pos x="T6" y="T7"/>
                </a:cxn>
                <a:cxn ang="0">
                  <a:pos x="T8" y="T9"/>
                </a:cxn>
              </a:cxnLst>
              <a:rect l="0" t="0" r="r" b="b"/>
              <a:pathLst>
                <a:path w="5672" h="3484">
                  <a:moveTo>
                    <a:pt x="5671" y="0"/>
                  </a:moveTo>
                  <a:lnTo>
                    <a:pt x="0" y="0"/>
                  </a:lnTo>
                  <a:lnTo>
                    <a:pt x="0" y="3483"/>
                  </a:lnTo>
                  <a:lnTo>
                    <a:pt x="5671" y="3483"/>
                  </a:lnTo>
                  <a:lnTo>
                    <a:pt x="5671" y="0"/>
                  </a:lnTo>
                </a:path>
              </a:pathLst>
            </a:custGeom>
            <a:solidFill>
              <a:srgbClr val="8E613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5" name="Freeform 37">
              <a:extLst>
                <a:ext uri="{FF2B5EF4-FFF2-40B4-BE49-F238E27FC236}">
                  <a16:creationId xmlns:a16="http://schemas.microsoft.com/office/drawing/2014/main" id="{623574B2-7C3E-452A-BDF5-C0027FD34962}"/>
                </a:ext>
              </a:extLst>
            </p:cNvPr>
            <p:cNvSpPr>
              <a:spLocks noChangeArrowheads="1"/>
            </p:cNvSpPr>
            <p:nvPr/>
          </p:nvSpPr>
          <p:spPr bwMode="auto">
            <a:xfrm>
              <a:off x="4362849" y="4113475"/>
              <a:ext cx="339116" cy="298663"/>
            </a:xfrm>
            <a:custGeom>
              <a:avLst/>
              <a:gdLst>
                <a:gd name="T0" fmla="*/ 1735 w 1736"/>
                <a:gd name="T1" fmla="*/ 0 h 1532"/>
                <a:gd name="T2" fmla="*/ 1735 w 1736"/>
                <a:gd name="T3" fmla="*/ 0 h 1532"/>
                <a:gd name="T4" fmla="*/ 0 w 1736"/>
                <a:gd name="T5" fmla="*/ 0 h 1532"/>
                <a:gd name="T6" fmla="*/ 0 w 1736"/>
                <a:gd name="T7" fmla="*/ 875 h 1532"/>
                <a:gd name="T8" fmla="*/ 1735 w 1736"/>
                <a:gd name="T9" fmla="*/ 875 h 1532"/>
                <a:gd name="T10" fmla="*/ 1735 w 1736"/>
                <a:gd name="T11" fmla="*/ 0 h 1532"/>
              </a:gdLst>
              <a:ahLst/>
              <a:cxnLst>
                <a:cxn ang="0">
                  <a:pos x="T0" y="T1"/>
                </a:cxn>
                <a:cxn ang="0">
                  <a:pos x="T2" y="T3"/>
                </a:cxn>
                <a:cxn ang="0">
                  <a:pos x="T4" y="T5"/>
                </a:cxn>
                <a:cxn ang="0">
                  <a:pos x="T6" y="T7"/>
                </a:cxn>
                <a:cxn ang="0">
                  <a:pos x="T8" y="T9"/>
                </a:cxn>
                <a:cxn ang="0">
                  <a:pos x="T10" y="T11"/>
                </a:cxn>
              </a:cxnLst>
              <a:rect l="0" t="0" r="r" b="b"/>
              <a:pathLst>
                <a:path w="1736" h="1532">
                  <a:moveTo>
                    <a:pt x="1735" y="0"/>
                  </a:moveTo>
                  <a:lnTo>
                    <a:pt x="1735" y="0"/>
                  </a:lnTo>
                  <a:cubicBezTo>
                    <a:pt x="0" y="0"/>
                    <a:pt x="0" y="0"/>
                    <a:pt x="0" y="0"/>
                  </a:cubicBezTo>
                  <a:cubicBezTo>
                    <a:pt x="0" y="875"/>
                    <a:pt x="0" y="875"/>
                    <a:pt x="0" y="875"/>
                  </a:cubicBezTo>
                  <a:cubicBezTo>
                    <a:pt x="0" y="1531"/>
                    <a:pt x="1735" y="1531"/>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6" name="Freeform 38">
              <a:extLst>
                <a:ext uri="{FF2B5EF4-FFF2-40B4-BE49-F238E27FC236}">
                  <a16:creationId xmlns:a16="http://schemas.microsoft.com/office/drawing/2014/main" id="{406379E3-F7D1-4B78-997E-B7540F0385EA}"/>
                </a:ext>
              </a:extLst>
            </p:cNvPr>
            <p:cNvSpPr>
              <a:spLocks noChangeArrowheads="1"/>
            </p:cNvSpPr>
            <p:nvPr/>
          </p:nvSpPr>
          <p:spPr bwMode="auto">
            <a:xfrm>
              <a:off x="4362849" y="5815078"/>
              <a:ext cx="339116" cy="296081"/>
            </a:xfrm>
            <a:custGeom>
              <a:avLst/>
              <a:gdLst>
                <a:gd name="T0" fmla="*/ 1735 w 1736"/>
                <a:gd name="T1" fmla="*/ 0 h 1518"/>
                <a:gd name="T2" fmla="*/ 1735 w 1736"/>
                <a:gd name="T3" fmla="*/ 0 h 1518"/>
                <a:gd name="T4" fmla="*/ 0 w 1736"/>
                <a:gd name="T5" fmla="*/ 0 h 1518"/>
                <a:gd name="T6" fmla="*/ 0 w 1736"/>
                <a:gd name="T7" fmla="*/ 875 h 1518"/>
                <a:gd name="T8" fmla="*/ 1735 w 1736"/>
                <a:gd name="T9" fmla="*/ 875 h 1518"/>
                <a:gd name="T10" fmla="*/ 1735 w 1736"/>
                <a:gd name="T11" fmla="*/ 0 h 1518"/>
              </a:gdLst>
              <a:ahLst/>
              <a:cxnLst>
                <a:cxn ang="0">
                  <a:pos x="T0" y="T1"/>
                </a:cxn>
                <a:cxn ang="0">
                  <a:pos x="T2" y="T3"/>
                </a:cxn>
                <a:cxn ang="0">
                  <a:pos x="T4" y="T5"/>
                </a:cxn>
                <a:cxn ang="0">
                  <a:pos x="T6" y="T7"/>
                </a:cxn>
                <a:cxn ang="0">
                  <a:pos x="T8" y="T9"/>
                </a:cxn>
                <a:cxn ang="0">
                  <a:pos x="T10" y="T11"/>
                </a:cxn>
              </a:cxnLst>
              <a:rect l="0" t="0" r="r" b="b"/>
              <a:pathLst>
                <a:path w="1736" h="1518">
                  <a:moveTo>
                    <a:pt x="1735" y="0"/>
                  </a:moveTo>
                  <a:lnTo>
                    <a:pt x="1735" y="0"/>
                  </a:lnTo>
                  <a:cubicBezTo>
                    <a:pt x="0" y="0"/>
                    <a:pt x="0" y="0"/>
                    <a:pt x="0" y="0"/>
                  </a:cubicBezTo>
                  <a:cubicBezTo>
                    <a:pt x="0" y="875"/>
                    <a:pt x="0" y="875"/>
                    <a:pt x="0" y="875"/>
                  </a:cubicBezTo>
                  <a:cubicBezTo>
                    <a:pt x="0" y="1517"/>
                    <a:pt x="1735" y="1517"/>
                    <a:pt x="1735" y="875"/>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7" name="Freeform 39">
              <a:extLst>
                <a:ext uri="{FF2B5EF4-FFF2-40B4-BE49-F238E27FC236}">
                  <a16:creationId xmlns:a16="http://schemas.microsoft.com/office/drawing/2014/main" id="{61A37A27-745B-4D08-B10A-1E215068D7ED}"/>
                </a:ext>
              </a:extLst>
            </p:cNvPr>
            <p:cNvSpPr>
              <a:spLocks noChangeArrowheads="1"/>
            </p:cNvSpPr>
            <p:nvPr/>
          </p:nvSpPr>
          <p:spPr bwMode="auto">
            <a:xfrm>
              <a:off x="4021151" y="4964707"/>
              <a:ext cx="729013" cy="679953"/>
            </a:xfrm>
            <a:custGeom>
              <a:avLst/>
              <a:gdLst>
                <a:gd name="T0" fmla="*/ 3732 w 3733"/>
                <a:gd name="T1" fmla="*/ 0 h 3484"/>
                <a:gd name="T2" fmla="*/ 0 w 3733"/>
                <a:gd name="T3" fmla="*/ 0 h 3484"/>
                <a:gd name="T4" fmla="*/ 0 w 3733"/>
                <a:gd name="T5" fmla="*/ 3483 h 3484"/>
                <a:gd name="T6" fmla="*/ 1865 w 3733"/>
                <a:gd name="T7" fmla="*/ 3483 h 3484"/>
                <a:gd name="T8" fmla="*/ 3732 w 3733"/>
                <a:gd name="T9" fmla="*/ 0 h 3484"/>
              </a:gdLst>
              <a:ahLst/>
              <a:cxnLst>
                <a:cxn ang="0">
                  <a:pos x="T0" y="T1"/>
                </a:cxn>
                <a:cxn ang="0">
                  <a:pos x="T2" y="T3"/>
                </a:cxn>
                <a:cxn ang="0">
                  <a:pos x="T4" y="T5"/>
                </a:cxn>
                <a:cxn ang="0">
                  <a:pos x="T6" y="T7"/>
                </a:cxn>
                <a:cxn ang="0">
                  <a:pos x="T8" y="T9"/>
                </a:cxn>
              </a:cxnLst>
              <a:rect l="0" t="0" r="r" b="b"/>
              <a:pathLst>
                <a:path w="3733" h="3484">
                  <a:moveTo>
                    <a:pt x="3732" y="0"/>
                  </a:moveTo>
                  <a:lnTo>
                    <a:pt x="0" y="0"/>
                  </a:lnTo>
                  <a:lnTo>
                    <a:pt x="0" y="3483"/>
                  </a:lnTo>
                  <a:lnTo>
                    <a:pt x="1865" y="3483"/>
                  </a:lnTo>
                  <a:lnTo>
                    <a:pt x="3732"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8" name="Freeform 40">
              <a:extLst>
                <a:ext uri="{FF2B5EF4-FFF2-40B4-BE49-F238E27FC236}">
                  <a16:creationId xmlns:a16="http://schemas.microsoft.com/office/drawing/2014/main" id="{8ED4C14B-76EC-41FB-89B0-F1D95448837F}"/>
                </a:ext>
              </a:extLst>
            </p:cNvPr>
            <p:cNvSpPr>
              <a:spLocks noChangeArrowheads="1"/>
            </p:cNvSpPr>
            <p:nvPr/>
          </p:nvSpPr>
          <p:spPr bwMode="auto">
            <a:xfrm>
              <a:off x="4362849" y="4964707"/>
              <a:ext cx="339116" cy="296081"/>
            </a:xfrm>
            <a:custGeom>
              <a:avLst/>
              <a:gdLst>
                <a:gd name="T0" fmla="*/ 1735 w 1736"/>
                <a:gd name="T1" fmla="*/ 0 h 1517"/>
                <a:gd name="T2" fmla="*/ 1735 w 1736"/>
                <a:gd name="T3" fmla="*/ 0 h 1517"/>
                <a:gd name="T4" fmla="*/ 0 w 1736"/>
                <a:gd name="T5" fmla="*/ 0 h 1517"/>
                <a:gd name="T6" fmla="*/ 0 w 1736"/>
                <a:gd name="T7" fmla="*/ 874 h 1517"/>
                <a:gd name="T8" fmla="*/ 1735 w 1736"/>
                <a:gd name="T9" fmla="*/ 874 h 1517"/>
                <a:gd name="T10" fmla="*/ 1735 w 1736"/>
                <a:gd name="T11" fmla="*/ 0 h 1517"/>
              </a:gdLst>
              <a:ahLst/>
              <a:cxnLst>
                <a:cxn ang="0">
                  <a:pos x="T0" y="T1"/>
                </a:cxn>
                <a:cxn ang="0">
                  <a:pos x="T2" y="T3"/>
                </a:cxn>
                <a:cxn ang="0">
                  <a:pos x="T4" y="T5"/>
                </a:cxn>
                <a:cxn ang="0">
                  <a:pos x="T6" y="T7"/>
                </a:cxn>
                <a:cxn ang="0">
                  <a:pos x="T8" y="T9"/>
                </a:cxn>
                <a:cxn ang="0">
                  <a:pos x="T10" y="T11"/>
                </a:cxn>
              </a:cxnLst>
              <a:rect l="0" t="0" r="r" b="b"/>
              <a:pathLst>
                <a:path w="1736" h="1517">
                  <a:moveTo>
                    <a:pt x="1735" y="0"/>
                  </a:moveTo>
                  <a:lnTo>
                    <a:pt x="1735" y="0"/>
                  </a:lnTo>
                  <a:cubicBezTo>
                    <a:pt x="0" y="0"/>
                    <a:pt x="0" y="0"/>
                    <a:pt x="0" y="0"/>
                  </a:cubicBezTo>
                  <a:cubicBezTo>
                    <a:pt x="0" y="874"/>
                    <a:pt x="0" y="874"/>
                    <a:pt x="0" y="874"/>
                  </a:cubicBezTo>
                  <a:cubicBezTo>
                    <a:pt x="0" y="1516"/>
                    <a:pt x="1735" y="1516"/>
                    <a:pt x="1735" y="874"/>
                  </a:cubicBezTo>
                  <a:lnTo>
                    <a:pt x="1735" y="0"/>
                  </a:lnTo>
                </a:path>
              </a:pathLst>
            </a:custGeom>
            <a:solidFill>
              <a:srgbClr val="692E19"/>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sp>
          <p:nvSpPr>
            <p:cNvPr id="89" name="Freeform 41">
              <a:extLst>
                <a:ext uri="{FF2B5EF4-FFF2-40B4-BE49-F238E27FC236}">
                  <a16:creationId xmlns:a16="http://schemas.microsoft.com/office/drawing/2014/main" id="{609ED1F1-3820-4ABE-93E5-0DE778C7CA33}"/>
                </a:ext>
              </a:extLst>
            </p:cNvPr>
            <p:cNvSpPr>
              <a:spLocks noChangeArrowheads="1"/>
            </p:cNvSpPr>
            <p:nvPr/>
          </p:nvSpPr>
          <p:spPr bwMode="auto">
            <a:xfrm>
              <a:off x="4021361" y="5815078"/>
              <a:ext cx="273703" cy="506953"/>
            </a:xfrm>
            <a:custGeom>
              <a:avLst/>
              <a:gdLst>
                <a:gd name="T0" fmla="*/ 0 w 1401"/>
                <a:gd name="T1" fmla="*/ 0 h 2596"/>
                <a:gd name="T2" fmla="*/ 0 w 1401"/>
                <a:gd name="T3" fmla="*/ 2595 h 2596"/>
                <a:gd name="T4" fmla="*/ 1400 w 1401"/>
                <a:gd name="T5" fmla="*/ 0 h 2596"/>
                <a:gd name="T6" fmla="*/ 0 w 1401"/>
                <a:gd name="T7" fmla="*/ 0 h 2596"/>
              </a:gdLst>
              <a:ahLst/>
              <a:cxnLst>
                <a:cxn ang="0">
                  <a:pos x="T0" y="T1"/>
                </a:cxn>
                <a:cxn ang="0">
                  <a:pos x="T2" y="T3"/>
                </a:cxn>
                <a:cxn ang="0">
                  <a:pos x="T4" y="T5"/>
                </a:cxn>
                <a:cxn ang="0">
                  <a:pos x="T6" y="T7"/>
                </a:cxn>
              </a:cxnLst>
              <a:rect l="0" t="0" r="r" b="b"/>
              <a:pathLst>
                <a:path w="1401" h="2596">
                  <a:moveTo>
                    <a:pt x="0" y="0"/>
                  </a:moveTo>
                  <a:lnTo>
                    <a:pt x="0" y="2595"/>
                  </a:lnTo>
                  <a:lnTo>
                    <a:pt x="1400" y="0"/>
                  </a:lnTo>
                  <a:lnTo>
                    <a:pt x="0" y="0"/>
                  </a:lnTo>
                </a:path>
              </a:pathLst>
            </a:custGeom>
            <a:solidFill>
              <a:srgbClr val="A97A4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prstClr val="black"/>
                </a:solidFill>
              </a:endParaRPr>
            </a:p>
          </p:txBody>
        </p:sp>
      </p:grpSp>
      <p:sp>
        <p:nvSpPr>
          <p:cNvPr id="90" name="Pentagon 5">
            <a:extLst>
              <a:ext uri="{FF2B5EF4-FFF2-40B4-BE49-F238E27FC236}">
                <a16:creationId xmlns:a16="http://schemas.microsoft.com/office/drawing/2014/main" id="{C46FED81-7BFD-4CB3-8D94-58CD34E1104B}"/>
              </a:ext>
            </a:extLst>
          </p:cNvPr>
          <p:cNvSpPr/>
          <p:nvPr/>
        </p:nvSpPr>
        <p:spPr>
          <a:xfrm>
            <a:off x="1" y="237779"/>
            <a:ext cx="1655428" cy="816528"/>
          </a:xfrm>
          <a:prstGeom prst="homePlat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lvl="0"/>
            <a:r>
              <a:rPr lang="en-US" sz="3200" dirty="0">
                <a:solidFill>
                  <a:prstClr val="white"/>
                </a:solidFill>
                <a:latin typeface="Century Gothic" panose="020B0502020202020204" pitchFamily="34" charset="0"/>
                <a:cs typeface="Arial" panose="020B0604020202020204" pitchFamily="34" charset="0"/>
              </a:rPr>
              <a:t>      01</a:t>
            </a:r>
            <a:endParaRPr lang="en-US" sz="3200" dirty="0">
              <a:solidFill>
                <a:prstClr val="white"/>
              </a:solidFill>
            </a:endParaRPr>
          </a:p>
        </p:txBody>
      </p:sp>
    </p:spTree>
    <p:extLst>
      <p:ext uri="{BB962C8B-B14F-4D97-AF65-F5344CB8AC3E}">
        <p14:creationId xmlns:p14="http://schemas.microsoft.com/office/powerpoint/2010/main" val="2569640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600"/>
                                  </p:stCondLst>
                                  <p:childTnLst>
                                    <p:animRot by="120000">
                                      <p:cBhvr>
                                        <p:cTn id="6" dur="50" fill="hold">
                                          <p:stCondLst>
                                            <p:cond delay="0"/>
                                          </p:stCondLst>
                                        </p:cTn>
                                        <p:tgtEl>
                                          <p:spTgt spid="6"/>
                                        </p:tgtEl>
                                        <p:attrNameLst>
                                          <p:attrName>r</p:attrName>
                                        </p:attrNameLst>
                                      </p:cBhvr>
                                    </p:animRot>
                                    <p:animRot by="-240000">
                                      <p:cBhvr>
                                        <p:cTn id="7" dur="100" fill="hold">
                                          <p:stCondLst>
                                            <p:cond delay="100"/>
                                          </p:stCondLst>
                                        </p:cTn>
                                        <p:tgtEl>
                                          <p:spTgt spid="6"/>
                                        </p:tgtEl>
                                        <p:attrNameLst>
                                          <p:attrName>r</p:attrName>
                                        </p:attrNameLst>
                                      </p:cBhvr>
                                    </p:animRot>
                                    <p:animRot by="240000">
                                      <p:cBhvr>
                                        <p:cTn id="8" dur="100" fill="hold">
                                          <p:stCondLst>
                                            <p:cond delay="200"/>
                                          </p:stCondLst>
                                        </p:cTn>
                                        <p:tgtEl>
                                          <p:spTgt spid="6"/>
                                        </p:tgtEl>
                                        <p:attrNameLst>
                                          <p:attrName>r</p:attrName>
                                        </p:attrNameLst>
                                      </p:cBhvr>
                                    </p:animRot>
                                    <p:animRot by="-240000">
                                      <p:cBhvr>
                                        <p:cTn id="9" dur="100" fill="hold">
                                          <p:stCondLst>
                                            <p:cond delay="300"/>
                                          </p:stCondLst>
                                        </p:cTn>
                                        <p:tgtEl>
                                          <p:spTgt spid="6"/>
                                        </p:tgtEl>
                                        <p:attrNameLst>
                                          <p:attrName>r</p:attrName>
                                        </p:attrNameLst>
                                      </p:cBhvr>
                                    </p:animRot>
                                    <p:animRot by="120000">
                                      <p:cBhvr>
                                        <p:cTn id="10" dur="100" fill="hold">
                                          <p:stCondLst>
                                            <p:cond delay="400"/>
                                          </p:stCondLst>
                                        </p:cTn>
                                        <p:tgtEl>
                                          <p:spTgt spid="6"/>
                                        </p:tgtEl>
                                        <p:attrNameLst>
                                          <p:attrName>r</p:attrName>
                                        </p:attrNameLst>
                                      </p:cBhvr>
                                    </p:animRot>
                                  </p:childTnLst>
                                </p:cTn>
                              </p:par>
                            </p:childTnLst>
                          </p:cTn>
                        </p:par>
                        <p:par>
                          <p:cTn id="11" fill="hold">
                            <p:stCondLst>
                              <p:cond delay="1100"/>
                            </p:stCondLst>
                            <p:childTnLst>
                              <p:par>
                                <p:cTn id="12" presetID="32" presetClass="emph" presetSubtype="0" fill="hold" nodeType="afterEffect">
                                  <p:stCondLst>
                                    <p:cond delay="600"/>
                                  </p:stCondLst>
                                  <p:childTnLst>
                                    <p:animRot by="120000">
                                      <p:cBhvr>
                                        <p:cTn id="13" dur="50" fill="hold">
                                          <p:stCondLst>
                                            <p:cond delay="0"/>
                                          </p:stCondLst>
                                        </p:cTn>
                                        <p:tgtEl>
                                          <p:spTgt spid="18"/>
                                        </p:tgtEl>
                                        <p:attrNameLst>
                                          <p:attrName>r</p:attrName>
                                        </p:attrNameLst>
                                      </p:cBhvr>
                                    </p:animRot>
                                    <p:animRot by="-240000">
                                      <p:cBhvr>
                                        <p:cTn id="14" dur="100" fill="hold">
                                          <p:stCondLst>
                                            <p:cond delay="100"/>
                                          </p:stCondLst>
                                        </p:cTn>
                                        <p:tgtEl>
                                          <p:spTgt spid="18"/>
                                        </p:tgtEl>
                                        <p:attrNameLst>
                                          <p:attrName>r</p:attrName>
                                        </p:attrNameLst>
                                      </p:cBhvr>
                                    </p:animRot>
                                    <p:animRot by="240000">
                                      <p:cBhvr>
                                        <p:cTn id="15" dur="100" fill="hold">
                                          <p:stCondLst>
                                            <p:cond delay="200"/>
                                          </p:stCondLst>
                                        </p:cTn>
                                        <p:tgtEl>
                                          <p:spTgt spid="18"/>
                                        </p:tgtEl>
                                        <p:attrNameLst>
                                          <p:attrName>r</p:attrName>
                                        </p:attrNameLst>
                                      </p:cBhvr>
                                    </p:animRot>
                                    <p:animRot by="-240000">
                                      <p:cBhvr>
                                        <p:cTn id="16" dur="100" fill="hold">
                                          <p:stCondLst>
                                            <p:cond delay="300"/>
                                          </p:stCondLst>
                                        </p:cTn>
                                        <p:tgtEl>
                                          <p:spTgt spid="18"/>
                                        </p:tgtEl>
                                        <p:attrNameLst>
                                          <p:attrName>r</p:attrName>
                                        </p:attrNameLst>
                                      </p:cBhvr>
                                    </p:animRot>
                                    <p:animRot by="120000">
                                      <p:cBhvr>
                                        <p:cTn id="17" dur="100" fill="hold">
                                          <p:stCondLst>
                                            <p:cond delay="400"/>
                                          </p:stCondLst>
                                        </p:cTn>
                                        <p:tgtEl>
                                          <p:spTgt spid="18"/>
                                        </p:tgtEl>
                                        <p:attrNameLst>
                                          <p:attrName>r</p:attrName>
                                        </p:attrNameLst>
                                      </p:cBhvr>
                                    </p:animRot>
                                  </p:childTnLst>
                                </p:cTn>
                              </p:par>
                            </p:childTnLst>
                          </p:cTn>
                        </p:par>
                        <p:par>
                          <p:cTn id="18" fill="hold">
                            <p:stCondLst>
                              <p:cond delay="2200"/>
                            </p:stCondLst>
                            <p:childTnLst>
                              <p:par>
                                <p:cTn id="19" presetID="32" presetClass="emph" presetSubtype="0" fill="hold" nodeType="afterEffect">
                                  <p:stCondLst>
                                    <p:cond delay="600"/>
                                  </p:stCondLst>
                                  <p:childTnLst>
                                    <p:animRot by="120000">
                                      <p:cBhvr>
                                        <p:cTn id="20" dur="50" fill="hold">
                                          <p:stCondLst>
                                            <p:cond delay="0"/>
                                          </p:stCondLst>
                                        </p:cTn>
                                        <p:tgtEl>
                                          <p:spTgt spid="30"/>
                                        </p:tgtEl>
                                        <p:attrNameLst>
                                          <p:attrName>r</p:attrName>
                                        </p:attrNameLst>
                                      </p:cBhvr>
                                    </p:animRot>
                                    <p:animRot by="-240000">
                                      <p:cBhvr>
                                        <p:cTn id="21" dur="100" fill="hold">
                                          <p:stCondLst>
                                            <p:cond delay="100"/>
                                          </p:stCondLst>
                                        </p:cTn>
                                        <p:tgtEl>
                                          <p:spTgt spid="30"/>
                                        </p:tgtEl>
                                        <p:attrNameLst>
                                          <p:attrName>r</p:attrName>
                                        </p:attrNameLst>
                                      </p:cBhvr>
                                    </p:animRot>
                                    <p:animRot by="240000">
                                      <p:cBhvr>
                                        <p:cTn id="22" dur="100" fill="hold">
                                          <p:stCondLst>
                                            <p:cond delay="200"/>
                                          </p:stCondLst>
                                        </p:cTn>
                                        <p:tgtEl>
                                          <p:spTgt spid="30"/>
                                        </p:tgtEl>
                                        <p:attrNameLst>
                                          <p:attrName>r</p:attrName>
                                        </p:attrNameLst>
                                      </p:cBhvr>
                                    </p:animRot>
                                    <p:animRot by="-240000">
                                      <p:cBhvr>
                                        <p:cTn id="23" dur="100" fill="hold">
                                          <p:stCondLst>
                                            <p:cond delay="300"/>
                                          </p:stCondLst>
                                        </p:cTn>
                                        <p:tgtEl>
                                          <p:spTgt spid="30"/>
                                        </p:tgtEl>
                                        <p:attrNameLst>
                                          <p:attrName>r</p:attrName>
                                        </p:attrNameLst>
                                      </p:cBhvr>
                                    </p:animRot>
                                    <p:animRot by="120000">
                                      <p:cBhvr>
                                        <p:cTn id="24" dur="100" fill="hold">
                                          <p:stCondLst>
                                            <p:cond delay="400"/>
                                          </p:stCondLst>
                                        </p:cTn>
                                        <p:tgtEl>
                                          <p:spTgt spid="30"/>
                                        </p:tgtEl>
                                        <p:attrNameLst>
                                          <p:attrName>r</p:attrName>
                                        </p:attrNameLst>
                                      </p:cBhvr>
                                    </p:animRot>
                                  </p:childTnLst>
                                </p:cTn>
                              </p:par>
                            </p:childTnLst>
                          </p:cTn>
                        </p:par>
                        <p:par>
                          <p:cTn id="25" fill="hold">
                            <p:stCondLst>
                              <p:cond delay="3300"/>
                            </p:stCondLst>
                            <p:childTnLst>
                              <p:par>
                                <p:cTn id="26" presetID="32" presetClass="emph" presetSubtype="0" fill="hold" nodeType="afterEffect">
                                  <p:stCondLst>
                                    <p:cond delay="600"/>
                                  </p:stCondLst>
                                  <p:childTnLst>
                                    <p:animRot by="120000">
                                      <p:cBhvr>
                                        <p:cTn id="27" dur="50" fill="hold">
                                          <p:stCondLst>
                                            <p:cond delay="0"/>
                                          </p:stCondLst>
                                        </p:cTn>
                                        <p:tgtEl>
                                          <p:spTgt spid="42"/>
                                        </p:tgtEl>
                                        <p:attrNameLst>
                                          <p:attrName>r</p:attrName>
                                        </p:attrNameLst>
                                      </p:cBhvr>
                                    </p:animRot>
                                    <p:animRot by="-240000">
                                      <p:cBhvr>
                                        <p:cTn id="28" dur="100" fill="hold">
                                          <p:stCondLst>
                                            <p:cond delay="100"/>
                                          </p:stCondLst>
                                        </p:cTn>
                                        <p:tgtEl>
                                          <p:spTgt spid="42"/>
                                        </p:tgtEl>
                                        <p:attrNameLst>
                                          <p:attrName>r</p:attrName>
                                        </p:attrNameLst>
                                      </p:cBhvr>
                                    </p:animRot>
                                    <p:animRot by="240000">
                                      <p:cBhvr>
                                        <p:cTn id="29" dur="100" fill="hold">
                                          <p:stCondLst>
                                            <p:cond delay="200"/>
                                          </p:stCondLst>
                                        </p:cTn>
                                        <p:tgtEl>
                                          <p:spTgt spid="42"/>
                                        </p:tgtEl>
                                        <p:attrNameLst>
                                          <p:attrName>r</p:attrName>
                                        </p:attrNameLst>
                                      </p:cBhvr>
                                    </p:animRot>
                                    <p:animRot by="-240000">
                                      <p:cBhvr>
                                        <p:cTn id="30" dur="100" fill="hold">
                                          <p:stCondLst>
                                            <p:cond delay="300"/>
                                          </p:stCondLst>
                                        </p:cTn>
                                        <p:tgtEl>
                                          <p:spTgt spid="42"/>
                                        </p:tgtEl>
                                        <p:attrNameLst>
                                          <p:attrName>r</p:attrName>
                                        </p:attrNameLst>
                                      </p:cBhvr>
                                    </p:animRot>
                                    <p:animRot by="120000">
                                      <p:cBhvr>
                                        <p:cTn id="31" dur="100" fill="hold">
                                          <p:stCondLst>
                                            <p:cond delay="400"/>
                                          </p:stCondLst>
                                        </p:cTn>
                                        <p:tgtEl>
                                          <p:spTgt spid="42"/>
                                        </p:tgtEl>
                                        <p:attrNameLst>
                                          <p:attrName>r</p:attrName>
                                        </p:attrNameLst>
                                      </p:cBhvr>
                                    </p:animRot>
                                  </p:childTnLst>
                                </p:cTn>
                              </p:par>
                            </p:childTnLst>
                          </p:cTn>
                        </p:par>
                        <p:par>
                          <p:cTn id="32" fill="hold">
                            <p:stCondLst>
                              <p:cond delay="4400"/>
                            </p:stCondLst>
                            <p:childTnLst>
                              <p:par>
                                <p:cTn id="33" presetID="32" presetClass="emph" presetSubtype="0" fill="hold" nodeType="afterEffect">
                                  <p:stCondLst>
                                    <p:cond delay="600"/>
                                  </p:stCondLst>
                                  <p:childTnLst>
                                    <p:animRot by="120000">
                                      <p:cBhvr>
                                        <p:cTn id="34" dur="50" fill="hold">
                                          <p:stCondLst>
                                            <p:cond delay="0"/>
                                          </p:stCondLst>
                                        </p:cTn>
                                        <p:tgtEl>
                                          <p:spTgt spid="54"/>
                                        </p:tgtEl>
                                        <p:attrNameLst>
                                          <p:attrName>r</p:attrName>
                                        </p:attrNameLst>
                                      </p:cBhvr>
                                    </p:animRot>
                                    <p:animRot by="-240000">
                                      <p:cBhvr>
                                        <p:cTn id="35" dur="100" fill="hold">
                                          <p:stCondLst>
                                            <p:cond delay="100"/>
                                          </p:stCondLst>
                                        </p:cTn>
                                        <p:tgtEl>
                                          <p:spTgt spid="54"/>
                                        </p:tgtEl>
                                        <p:attrNameLst>
                                          <p:attrName>r</p:attrName>
                                        </p:attrNameLst>
                                      </p:cBhvr>
                                    </p:animRot>
                                    <p:animRot by="240000">
                                      <p:cBhvr>
                                        <p:cTn id="36" dur="100" fill="hold">
                                          <p:stCondLst>
                                            <p:cond delay="200"/>
                                          </p:stCondLst>
                                        </p:cTn>
                                        <p:tgtEl>
                                          <p:spTgt spid="54"/>
                                        </p:tgtEl>
                                        <p:attrNameLst>
                                          <p:attrName>r</p:attrName>
                                        </p:attrNameLst>
                                      </p:cBhvr>
                                    </p:animRot>
                                    <p:animRot by="-240000">
                                      <p:cBhvr>
                                        <p:cTn id="37" dur="100" fill="hold">
                                          <p:stCondLst>
                                            <p:cond delay="300"/>
                                          </p:stCondLst>
                                        </p:cTn>
                                        <p:tgtEl>
                                          <p:spTgt spid="54"/>
                                        </p:tgtEl>
                                        <p:attrNameLst>
                                          <p:attrName>r</p:attrName>
                                        </p:attrNameLst>
                                      </p:cBhvr>
                                    </p:animRot>
                                    <p:animRot by="120000">
                                      <p:cBhvr>
                                        <p:cTn id="38" dur="100" fill="hold">
                                          <p:stCondLst>
                                            <p:cond delay="400"/>
                                          </p:stCondLst>
                                        </p:cTn>
                                        <p:tgtEl>
                                          <p:spTgt spid="54"/>
                                        </p:tgtEl>
                                        <p:attrNameLst>
                                          <p:attrName>r</p:attrName>
                                        </p:attrNameLst>
                                      </p:cBhvr>
                                    </p:animRot>
                                  </p:childTnLst>
                                </p:cTn>
                              </p:par>
                            </p:childTnLst>
                          </p:cTn>
                        </p:par>
                        <p:par>
                          <p:cTn id="39" fill="hold">
                            <p:stCondLst>
                              <p:cond delay="5500"/>
                            </p:stCondLst>
                            <p:childTnLst>
                              <p:par>
                                <p:cTn id="40" presetID="32" presetClass="emph" presetSubtype="0" fill="hold" nodeType="afterEffect">
                                  <p:stCondLst>
                                    <p:cond delay="600"/>
                                  </p:stCondLst>
                                  <p:childTnLst>
                                    <p:animRot by="120000">
                                      <p:cBhvr>
                                        <p:cTn id="41" dur="50" fill="hold">
                                          <p:stCondLst>
                                            <p:cond delay="0"/>
                                          </p:stCondLst>
                                        </p:cTn>
                                        <p:tgtEl>
                                          <p:spTgt spid="66"/>
                                        </p:tgtEl>
                                        <p:attrNameLst>
                                          <p:attrName>r</p:attrName>
                                        </p:attrNameLst>
                                      </p:cBhvr>
                                    </p:animRot>
                                    <p:animRot by="-240000">
                                      <p:cBhvr>
                                        <p:cTn id="42" dur="100" fill="hold">
                                          <p:stCondLst>
                                            <p:cond delay="100"/>
                                          </p:stCondLst>
                                        </p:cTn>
                                        <p:tgtEl>
                                          <p:spTgt spid="66"/>
                                        </p:tgtEl>
                                        <p:attrNameLst>
                                          <p:attrName>r</p:attrName>
                                        </p:attrNameLst>
                                      </p:cBhvr>
                                    </p:animRot>
                                    <p:animRot by="240000">
                                      <p:cBhvr>
                                        <p:cTn id="43" dur="100" fill="hold">
                                          <p:stCondLst>
                                            <p:cond delay="200"/>
                                          </p:stCondLst>
                                        </p:cTn>
                                        <p:tgtEl>
                                          <p:spTgt spid="66"/>
                                        </p:tgtEl>
                                        <p:attrNameLst>
                                          <p:attrName>r</p:attrName>
                                        </p:attrNameLst>
                                      </p:cBhvr>
                                    </p:animRot>
                                    <p:animRot by="-240000">
                                      <p:cBhvr>
                                        <p:cTn id="44" dur="100" fill="hold">
                                          <p:stCondLst>
                                            <p:cond delay="300"/>
                                          </p:stCondLst>
                                        </p:cTn>
                                        <p:tgtEl>
                                          <p:spTgt spid="66"/>
                                        </p:tgtEl>
                                        <p:attrNameLst>
                                          <p:attrName>r</p:attrName>
                                        </p:attrNameLst>
                                      </p:cBhvr>
                                    </p:animRot>
                                    <p:animRot by="120000">
                                      <p:cBhvr>
                                        <p:cTn id="45" dur="100" fill="hold">
                                          <p:stCondLst>
                                            <p:cond delay="400"/>
                                          </p:stCondLst>
                                        </p:cTn>
                                        <p:tgtEl>
                                          <p:spTgt spid="66"/>
                                        </p:tgtEl>
                                        <p:attrNameLst>
                                          <p:attrName>r</p:attrName>
                                        </p:attrNameLst>
                                      </p:cBhvr>
                                    </p:animRot>
                                  </p:childTnLst>
                                </p:cTn>
                              </p:par>
                            </p:childTnLst>
                          </p:cTn>
                        </p:par>
                        <p:par>
                          <p:cTn id="46" fill="hold">
                            <p:stCondLst>
                              <p:cond delay="6600"/>
                            </p:stCondLst>
                            <p:childTnLst>
                              <p:par>
                                <p:cTn id="47" presetID="32" presetClass="emph" presetSubtype="0" fill="hold" nodeType="afterEffect">
                                  <p:stCondLst>
                                    <p:cond delay="600"/>
                                  </p:stCondLst>
                                  <p:childTnLst>
                                    <p:animRot by="120000">
                                      <p:cBhvr>
                                        <p:cTn id="48" dur="50" fill="hold">
                                          <p:stCondLst>
                                            <p:cond delay="0"/>
                                          </p:stCondLst>
                                        </p:cTn>
                                        <p:tgtEl>
                                          <p:spTgt spid="78"/>
                                        </p:tgtEl>
                                        <p:attrNameLst>
                                          <p:attrName>r</p:attrName>
                                        </p:attrNameLst>
                                      </p:cBhvr>
                                    </p:animRot>
                                    <p:animRot by="-240000">
                                      <p:cBhvr>
                                        <p:cTn id="49" dur="100" fill="hold">
                                          <p:stCondLst>
                                            <p:cond delay="100"/>
                                          </p:stCondLst>
                                        </p:cTn>
                                        <p:tgtEl>
                                          <p:spTgt spid="78"/>
                                        </p:tgtEl>
                                        <p:attrNameLst>
                                          <p:attrName>r</p:attrName>
                                        </p:attrNameLst>
                                      </p:cBhvr>
                                    </p:animRot>
                                    <p:animRot by="240000">
                                      <p:cBhvr>
                                        <p:cTn id="50" dur="100" fill="hold">
                                          <p:stCondLst>
                                            <p:cond delay="200"/>
                                          </p:stCondLst>
                                        </p:cTn>
                                        <p:tgtEl>
                                          <p:spTgt spid="78"/>
                                        </p:tgtEl>
                                        <p:attrNameLst>
                                          <p:attrName>r</p:attrName>
                                        </p:attrNameLst>
                                      </p:cBhvr>
                                    </p:animRot>
                                    <p:animRot by="-240000">
                                      <p:cBhvr>
                                        <p:cTn id="51" dur="100" fill="hold">
                                          <p:stCondLst>
                                            <p:cond delay="300"/>
                                          </p:stCondLst>
                                        </p:cTn>
                                        <p:tgtEl>
                                          <p:spTgt spid="78"/>
                                        </p:tgtEl>
                                        <p:attrNameLst>
                                          <p:attrName>r</p:attrName>
                                        </p:attrNameLst>
                                      </p:cBhvr>
                                    </p:animRot>
                                    <p:animRot by="120000">
                                      <p:cBhvr>
                                        <p:cTn id="52" dur="100" fill="hold">
                                          <p:stCondLst>
                                            <p:cond delay="400"/>
                                          </p:stCondLst>
                                        </p:cTn>
                                        <p:tgtEl>
                                          <p:spTgt spid="7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RESENTER_SHAPEINFO" val="&lt;ThreeDShapeInfo&gt;&lt;uuid val=&quot;{83C526CC-E6C1-4B2B-B24A-8A9A0930FECA}&quot;/&gt;&lt;isInvalidForFieldText val=&quot;0&quot;/&gt;&lt;Image&gt;&lt;filename val=&quot;C:\Users\PMCLET~1\AppData\Local\Temp\PR\data\asimages\{83C526CC-E6C1-4B2B-B24A-8A9A0930FECA}_2.png&quot;/&gt;&lt;left val=&quot;126&quot;/&gt;&lt;top val=&quot;153&quot;/&gt;&lt;width val=&quot;72&quot;/&gt;&lt;height val=&quot;73&quot;/&gt;&lt;hasText val=&quot;1&quot;/&gt;&lt;/Image&gt;&lt;/ThreeDShapeInfo&gt;"/>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608135D9-22CB-48C7-BC15-9556589052CB}&quot;/&gt;&lt;isInvalidForFieldText val=&quot;0&quot;/&gt;&lt;Image&gt;&lt;filename val=&quot;C:\Users\PMCLET~1\AppData\Local\Temp\PR\data\asimages\{608135D9-22CB-48C7-BC15-9556589052CB}_2.png&quot;/&gt;&lt;left val=&quot;225&quot;/&gt;&lt;top val=&quot;155&quot;/&gt;&lt;width val=&quot;72&quot;/&gt;&lt;height val=&quot;73&quot;/&gt;&lt;hasText val=&quot;1&quot;/&gt;&lt;/Image&gt;&lt;/ThreeDShape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F7C9CB56-FD64-48D8-A2A2-9C977BA79C41}&quot;/&gt;&lt;isInvalidForFieldText val=&quot;0&quot;/&gt;&lt;Image&gt;&lt;filename val=&quot;C:\Users\PMCLET~1\AppData\Local\Temp\PR\data\asimages\{F7C9CB56-FD64-48D8-A2A2-9C977BA79C41}_2.png&quot;/&gt;&lt;left val=&quot;323&quot;/&gt;&lt;top val=&quot;158&quot;/&gt;&lt;width val=&quot;72&quot;/&gt;&lt;height val=&quot;73&quot;/&gt;&lt;hasText val=&quot;1&quot;/&gt;&lt;/Image&gt;&lt;/ThreeDShape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5075918A-C3BC-47C8-995D-D0F5075D3BC8}&quot;/&gt;&lt;isInvalidForFieldText val=&quot;0&quot;/&gt;&lt;Image&gt;&lt;filename val=&quot;C:\Users\PMCLET~1\AppData\Local\Temp\PR\data\asimages\{5075918A-C3BC-47C8-995D-D0F5075D3BC8}_2.png&quot;/&gt;&lt;left val=&quot;421&quot;/&gt;&lt;top val=&quot;158&quot;/&gt;&lt;width val=&quot;73&quot;/&gt;&lt;height val=&quot;73&quot;/&gt;&lt;hasText val=&quot;1&quot;/&gt;&lt;/Image&gt;&lt;/ThreeDShape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F10750B6-963F-4520-9D4D-FC82EB9A1902}&quot;/&gt;&lt;isInvalidForFieldText val=&quot;0&quot;/&gt;&lt;Image&gt;&lt;filename val=&quot;C:\Users\PMCLET~1\AppData\Local\Temp\PR\data\asimages\{F10750B6-963F-4520-9D4D-FC82EB9A1902}_2.png&quot;/&gt;&lt;left val=&quot;520&quot;/&gt;&lt;top val=&quot;158&quot;/&gt;&lt;width val=&quot;73&quot;/&gt;&lt;height val=&quot;73&quot;/&gt;&lt;hasText val=&quot;1&quot;/&gt;&lt;/Image&gt;&lt;/ThreeDShapeInfo&gt;"/>
</p:tagLst>
</file>

<file path=ppt/tags/tag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5263</TotalTime>
  <Words>2268</Words>
  <Application>Microsoft Office PowerPoint</Application>
  <PresentationFormat>Widescreen</PresentationFormat>
  <Paragraphs>285</Paragraphs>
  <Slides>22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Century Gothic</vt:lpstr>
      <vt:lpstr>Franklin Gothic Book</vt:lpstr>
      <vt:lpstr>Tahoma</vt:lpstr>
      <vt:lpstr>Wingdings</vt:lpstr>
      <vt:lpstr>1_Office Theme</vt:lpstr>
      <vt:lpstr>Course: Solutions to Paper Records/Boxes </vt:lpstr>
      <vt:lpstr>PowerPoint Presentation</vt:lpstr>
      <vt:lpstr>Solutions to Paper Records/Boxes</vt:lpstr>
      <vt:lpstr>Solutions to Paper Records/Boxes</vt:lpstr>
      <vt:lpstr>Solutions to Paper Records/Boxes</vt:lpstr>
      <vt:lpstr>Solution for Current Paper Records</vt:lpstr>
      <vt:lpstr>Solutions to Paper Records/Boxes</vt:lpstr>
      <vt:lpstr>Solutions to Paper Records/Boxes</vt:lpstr>
      <vt:lpstr>Solutions to Paper Records/Boxes</vt:lpstr>
      <vt:lpstr>Which Solution Works for Your District?</vt:lpstr>
      <vt:lpstr>Solution for Current Paper Records</vt:lpstr>
      <vt:lpstr>Solution for Current Paper Records</vt:lpstr>
      <vt:lpstr>Solution for Current Paper Records</vt:lpstr>
      <vt:lpstr>Solution for Current Paper Records</vt:lpstr>
      <vt:lpstr>Solution for Current Paper Records</vt:lpstr>
      <vt:lpstr> Solutions for Paper Records Quiz </vt:lpstr>
      <vt:lpstr>Uploading Assignment  </vt:lpstr>
      <vt:lpstr>Uploading Active Records Quiz</vt:lpstr>
      <vt:lpstr>Uploading Active Records Assignment</vt:lpstr>
      <vt:lpstr>Splitting Your Active Records</vt:lpstr>
      <vt:lpstr>Splitting Your Active Records Quiz and Assignments</vt:lpstr>
      <vt:lpstr>Course Completion Submission for Certificate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Yellow Lock Club User Group October 25, 2017  Facilitated by:  Tessa Tyler, Chief Education Officer and VP of School Relations</dc:title>
  <dc:creator>Sharon McClain</dc:creator>
  <cp:lastModifiedBy>Tessa Tyler</cp:lastModifiedBy>
  <cp:revision>94</cp:revision>
  <dcterms:created xsi:type="dcterms:W3CDTF">2017-10-20T04:43:54Z</dcterms:created>
  <dcterms:modified xsi:type="dcterms:W3CDTF">2018-09-12T14:40:30Z</dcterms:modified>
</cp:coreProperties>
</file>