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Source Sans Pro" panose="020B0604020202020204"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724"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91425" rIns="91425" bIns="9142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Shape 25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Notes:  Check online access prior to starting the presentation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Time:    1 minute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Script:  PNE introduces self </a:t>
            </a:r>
            <a:endParaRPr sz="1200" b="0" i="0" u="none" strike="noStrike" cap="none">
              <a:solidFill>
                <a:schemeClr val="dk1"/>
              </a:solidFill>
              <a:latin typeface="Calibri"/>
              <a:ea typeface="Calibri"/>
              <a:cs typeface="Calibri"/>
              <a:sym typeface="Calibri"/>
            </a:endParaRPr>
          </a:p>
        </p:txBody>
      </p:sp>
      <p:sp>
        <p:nvSpPr>
          <p:cNvPr id="251" name="Shape 25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Shape 32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3" name="Shape 323"/>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24" name="Shape 324"/>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Shape 33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2" name="Shape 332"/>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33" name="Shape 333"/>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Shape 33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0" name="Shape 340"/>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41" name="Shape 341"/>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8" name="Shape 258"/>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59" name="Shape 259"/>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6" name="Shape 266"/>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67" name="Shape 267"/>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4" name="Shape 274"/>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75" name="Shape 275"/>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Shape 2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2" name="Shape 282"/>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83" name="Shape 283"/>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0" name="Shape 290"/>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291" name="Shape 291"/>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9" name="Shape 299"/>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00" name="Shape 30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Shape 3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7" name="Shape 307"/>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08" name="Shape 308"/>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Shape 31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5" name="Shape 315"/>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
        <p:nvSpPr>
          <p:cNvPr id="316" name="Shape 316"/>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Shape 18"/>
          <p:cNvSpPr txBox="1">
            <a:spLocks noGrp="1"/>
          </p:cNvSpPr>
          <p:nvPr>
            <p:ph type="ctrTitle"/>
          </p:nvPr>
        </p:nvSpPr>
        <p:spPr>
          <a:xfrm>
            <a:off x="914400" y="3873502"/>
            <a:ext cx="10363200" cy="752764"/>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Shape 19"/>
          <p:cNvSpPr txBox="1">
            <a:spLocks noGrp="1"/>
          </p:cNvSpPr>
          <p:nvPr>
            <p:ph type="subTitle" idx="1"/>
          </p:nvPr>
        </p:nvSpPr>
        <p:spPr>
          <a:xfrm>
            <a:off x="1828800" y="4779817"/>
            <a:ext cx="8534400" cy="1024083"/>
          </a:xfrm>
          <a:prstGeom prst="rect">
            <a:avLst/>
          </a:prstGeom>
          <a:noFill/>
          <a:ln>
            <a:noFill/>
          </a:ln>
        </p:spPr>
        <p:txBody>
          <a:bodyPr spcFirstLastPara="1" wrap="square" lIns="91425" tIns="91425" rIns="91425" bIns="91425" anchor="t" anchorCtr="0"/>
          <a:lstStyle>
            <a:lvl1pPr marR="0" lvl="0"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2pPr>
            <a:lvl3pPr marR="0" lvl="2"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3pPr>
            <a:lvl4pPr marR="0" lvl="3"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4pPr>
            <a:lvl5pPr marR="0" lvl="4"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5pPr>
            <a:lvl6pPr marR="0" lvl="5"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6pPr>
            <a:lvl7pPr marR="0" lvl="6"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7pPr>
            <a:lvl8pPr marR="0" lvl="7"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8pPr>
            <a:lvl9pPr marR="0" lvl="8" algn="ctr"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9pPr>
          </a:lstStyle>
          <a:p>
            <a:endParaRPr/>
          </a:p>
        </p:txBody>
      </p:sp>
      <p:sp>
        <p:nvSpPr>
          <p:cNvPr id="20" name="Shape 20"/>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b="0" i="0" u="none" strike="noStrike" cap="none">
                <a:solidFill>
                  <a:srgbClr val="888888"/>
                </a:solidFill>
                <a:latin typeface="Calibri"/>
                <a:ea typeface="Calibri"/>
                <a:cs typeface="Calibri"/>
                <a:sym typeface="Calibri"/>
              </a:defRPr>
            </a:lvl1pPr>
            <a:lvl2pPr marL="0" marR="0" lvl="1" indent="0" algn="r" rtl="0">
              <a:spcBef>
                <a:spcPts val="0"/>
              </a:spcBef>
              <a:buNone/>
              <a:defRPr sz="1333" b="0" i="0" u="none" strike="noStrike" cap="none">
                <a:solidFill>
                  <a:srgbClr val="888888"/>
                </a:solidFill>
                <a:latin typeface="Calibri"/>
                <a:ea typeface="Calibri"/>
                <a:cs typeface="Calibri"/>
                <a:sym typeface="Calibri"/>
              </a:defRPr>
            </a:lvl2pPr>
            <a:lvl3pPr marL="0" marR="0" lvl="2" indent="0" algn="r" rtl="0">
              <a:spcBef>
                <a:spcPts val="0"/>
              </a:spcBef>
              <a:buNone/>
              <a:defRPr sz="1333" b="0" i="0" u="none" strike="noStrike" cap="none">
                <a:solidFill>
                  <a:srgbClr val="888888"/>
                </a:solidFill>
                <a:latin typeface="Calibri"/>
                <a:ea typeface="Calibri"/>
                <a:cs typeface="Calibri"/>
                <a:sym typeface="Calibri"/>
              </a:defRPr>
            </a:lvl3pPr>
            <a:lvl4pPr marL="0" marR="0" lvl="3" indent="0" algn="r" rtl="0">
              <a:spcBef>
                <a:spcPts val="0"/>
              </a:spcBef>
              <a:buNone/>
              <a:defRPr sz="1333" b="0" i="0" u="none" strike="noStrike" cap="none">
                <a:solidFill>
                  <a:srgbClr val="888888"/>
                </a:solidFill>
                <a:latin typeface="Calibri"/>
                <a:ea typeface="Calibri"/>
                <a:cs typeface="Calibri"/>
                <a:sym typeface="Calibri"/>
              </a:defRPr>
            </a:lvl4pPr>
            <a:lvl5pPr marL="0" marR="0" lvl="4" indent="0" algn="r" rtl="0">
              <a:spcBef>
                <a:spcPts val="0"/>
              </a:spcBef>
              <a:buNone/>
              <a:defRPr sz="1333" b="0" i="0" u="none" strike="noStrike" cap="none">
                <a:solidFill>
                  <a:srgbClr val="888888"/>
                </a:solidFill>
                <a:latin typeface="Calibri"/>
                <a:ea typeface="Calibri"/>
                <a:cs typeface="Calibri"/>
                <a:sym typeface="Calibri"/>
              </a:defRPr>
            </a:lvl5pPr>
            <a:lvl6pPr marL="0" marR="0" lvl="5" indent="0" algn="r" rtl="0">
              <a:spcBef>
                <a:spcPts val="0"/>
              </a:spcBef>
              <a:buNone/>
              <a:defRPr sz="1333" b="0" i="0" u="none" strike="noStrike" cap="none">
                <a:solidFill>
                  <a:srgbClr val="888888"/>
                </a:solidFill>
                <a:latin typeface="Calibri"/>
                <a:ea typeface="Calibri"/>
                <a:cs typeface="Calibri"/>
                <a:sym typeface="Calibri"/>
              </a:defRPr>
            </a:lvl6pPr>
            <a:lvl7pPr marL="0" marR="0" lvl="6" indent="0" algn="r" rtl="0">
              <a:spcBef>
                <a:spcPts val="0"/>
              </a:spcBef>
              <a:buNone/>
              <a:defRPr sz="1333" b="0" i="0" u="none" strike="noStrike" cap="none">
                <a:solidFill>
                  <a:srgbClr val="888888"/>
                </a:solidFill>
                <a:latin typeface="Calibri"/>
                <a:ea typeface="Calibri"/>
                <a:cs typeface="Calibri"/>
                <a:sym typeface="Calibri"/>
              </a:defRPr>
            </a:lvl7pPr>
            <a:lvl8pPr marL="0" marR="0" lvl="7" indent="0" algn="r" rtl="0">
              <a:spcBef>
                <a:spcPts val="0"/>
              </a:spcBef>
              <a:buNone/>
              <a:defRPr sz="1333" b="0" i="0" u="none" strike="noStrike" cap="none">
                <a:solidFill>
                  <a:srgbClr val="888888"/>
                </a:solidFill>
                <a:latin typeface="Calibri"/>
                <a:ea typeface="Calibri"/>
                <a:cs typeface="Calibri"/>
                <a:sym typeface="Calibri"/>
              </a:defRPr>
            </a:lvl8pPr>
            <a:lvl9pPr marL="0" marR="0" lvl="8" indent="0" algn="r" rtl="0">
              <a:spcBef>
                <a:spcPts val="0"/>
              </a:spcBef>
              <a:buNone/>
              <a:defRPr sz="1333"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22" name="Shape 22"/>
          <p:cNvGrpSpPr/>
          <p:nvPr/>
        </p:nvGrpSpPr>
        <p:grpSpPr>
          <a:xfrm>
            <a:off x="3234267" y="404696"/>
            <a:ext cx="5909733" cy="3195928"/>
            <a:chOff x="2425700" y="303522"/>
            <a:chExt cx="4432300" cy="2396946"/>
          </a:xfrm>
        </p:grpSpPr>
        <p:sp>
          <p:nvSpPr>
            <p:cNvPr id="23" name="Shape 23"/>
            <p:cNvSpPr txBox="1"/>
            <p:nvPr/>
          </p:nvSpPr>
          <p:spPr>
            <a:xfrm>
              <a:off x="2425700" y="2400386"/>
              <a:ext cx="4432300" cy="30008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000" b="0" i="0" u="none" strike="noStrike" cap="none">
                  <a:solidFill>
                    <a:srgbClr val="5C666F"/>
                  </a:solidFill>
                  <a:latin typeface="Arial"/>
                  <a:ea typeface="Arial"/>
                  <a:cs typeface="Arial"/>
                  <a:sym typeface="Arial"/>
                </a:rPr>
                <a:t>The Education Documentation Experts</a:t>
              </a:r>
              <a:endParaRPr/>
            </a:p>
          </p:txBody>
        </p:sp>
        <p:grpSp>
          <p:nvGrpSpPr>
            <p:cNvPr id="24" name="Shape 24"/>
            <p:cNvGrpSpPr/>
            <p:nvPr/>
          </p:nvGrpSpPr>
          <p:grpSpPr>
            <a:xfrm>
              <a:off x="3007680" y="303522"/>
              <a:ext cx="3273066" cy="2128614"/>
              <a:chOff x="2676525" y="1292225"/>
              <a:chExt cx="4862513" cy="3162300"/>
            </a:xfrm>
          </p:grpSpPr>
          <p:sp>
            <p:nvSpPr>
              <p:cNvPr id="25" name="Shape 25"/>
              <p:cNvSpPr/>
              <p:nvPr/>
            </p:nvSpPr>
            <p:spPr>
              <a:xfrm>
                <a:off x="2676525" y="3671888"/>
                <a:ext cx="561975" cy="763587"/>
              </a:xfrm>
              <a:custGeom>
                <a:avLst/>
                <a:gdLst/>
                <a:ahLst/>
                <a:cxnLst/>
                <a:rect l="0" t="0" r="0" b="0"/>
                <a:pathLst>
                  <a:path w="876" h="1189" extrusionOk="0">
                    <a:moveTo>
                      <a:pt x="281" y="782"/>
                    </a:moveTo>
                    <a:lnTo>
                      <a:pt x="0" y="0"/>
                    </a:lnTo>
                    <a:lnTo>
                      <a:pt x="250" y="0"/>
                    </a:lnTo>
                    <a:lnTo>
                      <a:pt x="437" y="500"/>
                    </a:lnTo>
                    <a:lnTo>
                      <a:pt x="625" y="0"/>
                    </a:lnTo>
                    <a:lnTo>
                      <a:pt x="875" y="0"/>
                    </a:lnTo>
                    <a:lnTo>
                      <a:pt x="531" y="782"/>
                    </a:lnTo>
                    <a:lnTo>
                      <a:pt x="531" y="1188"/>
                    </a:lnTo>
                    <a:lnTo>
                      <a:pt x="281" y="1188"/>
                    </a:lnTo>
                    <a:lnTo>
                      <a:pt x="281" y="782"/>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6" name="Shape 26"/>
              <p:cNvSpPr/>
              <p:nvPr/>
            </p:nvSpPr>
            <p:spPr>
              <a:xfrm>
                <a:off x="3136900" y="3892550"/>
                <a:ext cx="439738" cy="561975"/>
              </a:xfrm>
              <a:custGeom>
                <a:avLst/>
                <a:gdLst/>
                <a:ahLst/>
                <a:cxnLst/>
                <a:rect l="0" t="0" r="0" b="0"/>
                <a:pathLst>
                  <a:path w="688" h="876" extrusionOk="0">
                    <a:moveTo>
                      <a:pt x="218" y="469"/>
                    </a:moveTo>
                    <a:lnTo>
                      <a:pt x="218" y="469"/>
                    </a:lnTo>
                    <a:cubicBezTo>
                      <a:pt x="218" y="562"/>
                      <a:pt x="250" y="719"/>
                      <a:pt x="343" y="719"/>
                    </a:cubicBezTo>
                    <a:cubicBezTo>
                      <a:pt x="406" y="719"/>
                      <a:pt x="437" y="625"/>
                      <a:pt x="437" y="562"/>
                    </a:cubicBezTo>
                    <a:cubicBezTo>
                      <a:pt x="656" y="562"/>
                      <a:pt x="656" y="562"/>
                      <a:pt x="656" y="562"/>
                    </a:cubicBezTo>
                    <a:cubicBezTo>
                      <a:pt x="656" y="656"/>
                      <a:pt x="625" y="719"/>
                      <a:pt x="593" y="781"/>
                    </a:cubicBezTo>
                    <a:cubicBezTo>
                      <a:pt x="531" y="844"/>
                      <a:pt x="437" y="875"/>
                      <a:pt x="343" y="875"/>
                    </a:cubicBezTo>
                    <a:cubicBezTo>
                      <a:pt x="31" y="875"/>
                      <a:pt x="0" y="688"/>
                      <a:pt x="0" y="438"/>
                    </a:cubicBezTo>
                    <a:cubicBezTo>
                      <a:pt x="0" y="188"/>
                      <a:pt x="31" y="0"/>
                      <a:pt x="343" y="0"/>
                    </a:cubicBezTo>
                    <a:cubicBezTo>
                      <a:pt x="656" y="0"/>
                      <a:pt x="687" y="219"/>
                      <a:pt x="687" y="469"/>
                    </a:cubicBezTo>
                    <a:lnTo>
                      <a:pt x="218" y="469"/>
                    </a:lnTo>
                    <a:close/>
                    <a:moveTo>
                      <a:pt x="437" y="344"/>
                    </a:moveTo>
                    <a:lnTo>
                      <a:pt x="437" y="344"/>
                    </a:lnTo>
                    <a:cubicBezTo>
                      <a:pt x="437" y="250"/>
                      <a:pt x="437" y="156"/>
                      <a:pt x="343" y="156"/>
                    </a:cubicBezTo>
                    <a:cubicBezTo>
                      <a:pt x="218" y="156"/>
                      <a:pt x="218" y="281"/>
                      <a:pt x="218" y="344"/>
                    </a:cubicBezTo>
                    <a:lnTo>
                      <a:pt x="437" y="344"/>
                    </a:ln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7" name="Shape 27"/>
              <p:cNvSpPr/>
              <p:nvPr/>
            </p:nvSpPr>
            <p:spPr>
              <a:xfrm>
                <a:off x="3616325" y="3671888"/>
                <a:ext cx="161925" cy="763587"/>
              </a:xfrm>
              <a:custGeom>
                <a:avLst/>
                <a:gdLst/>
                <a:ahLst/>
                <a:cxnLst/>
                <a:rect l="0" t="0" r="0" b="0"/>
                <a:pathLst>
                  <a:path w="251" h="1189" extrusionOk="0">
                    <a:moveTo>
                      <a:pt x="250" y="0"/>
                    </a:moveTo>
                    <a:lnTo>
                      <a:pt x="250" y="1188"/>
                    </a:lnTo>
                    <a:lnTo>
                      <a:pt x="0" y="1188"/>
                    </a:lnTo>
                    <a:lnTo>
                      <a:pt x="0" y="0"/>
                    </a:lnTo>
                    <a:lnTo>
                      <a:pt x="250"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8" name="Shape 28"/>
              <p:cNvSpPr/>
              <p:nvPr/>
            </p:nvSpPr>
            <p:spPr>
              <a:xfrm>
                <a:off x="3856038" y="3671888"/>
                <a:ext cx="141287" cy="763587"/>
              </a:xfrm>
              <a:custGeom>
                <a:avLst/>
                <a:gdLst/>
                <a:ahLst/>
                <a:cxnLst/>
                <a:rect l="0" t="0" r="0" b="0"/>
                <a:pathLst>
                  <a:path w="219" h="1189" extrusionOk="0">
                    <a:moveTo>
                      <a:pt x="218" y="0"/>
                    </a:moveTo>
                    <a:lnTo>
                      <a:pt x="218" y="1188"/>
                    </a:lnTo>
                    <a:lnTo>
                      <a:pt x="0" y="1188"/>
                    </a:lnTo>
                    <a:lnTo>
                      <a:pt x="0" y="0"/>
                    </a:lnTo>
                    <a:lnTo>
                      <a:pt x="218"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9" name="Shape 29"/>
              <p:cNvSpPr/>
              <p:nvPr/>
            </p:nvSpPr>
            <p:spPr>
              <a:xfrm>
                <a:off x="4033838" y="3892550"/>
                <a:ext cx="420687" cy="561975"/>
              </a:xfrm>
              <a:custGeom>
                <a:avLst/>
                <a:gdLst/>
                <a:ahLst/>
                <a:cxnLst/>
                <a:rect l="0" t="0" r="0" b="0"/>
                <a:pathLst>
                  <a:path w="657" h="876" extrusionOk="0">
                    <a:moveTo>
                      <a:pt x="0" y="438"/>
                    </a:moveTo>
                    <a:lnTo>
                      <a:pt x="0" y="438"/>
                    </a:lnTo>
                    <a:cubicBezTo>
                      <a:pt x="0" y="188"/>
                      <a:pt x="31" y="0"/>
                      <a:pt x="344" y="0"/>
                    </a:cubicBezTo>
                    <a:cubicBezTo>
                      <a:pt x="625" y="0"/>
                      <a:pt x="656" y="188"/>
                      <a:pt x="656" y="438"/>
                    </a:cubicBezTo>
                    <a:cubicBezTo>
                      <a:pt x="656" y="688"/>
                      <a:pt x="625" y="875"/>
                      <a:pt x="344" y="875"/>
                    </a:cubicBezTo>
                    <a:cubicBezTo>
                      <a:pt x="31" y="875"/>
                      <a:pt x="0" y="688"/>
                      <a:pt x="0" y="438"/>
                    </a:cubicBezTo>
                    <a:close/>
                    <a:moveTo>
                      <a:pt x="437" y="406"/>
                    </a:moveTo>
                    <a:lnTo>
                      <a:pt x="437" y="406"/>
                    </a:lnTo>
                    <a:cubicBezTo>
                      <a:pt x="437" y="250"/>
                      <a:pt x="437" y="156"/>
                      <a:pt x="344" y="156"/>
                    </a:cubicBezTo>
                    <a:cubicBezTo>
                      <a:pt x="250" y="156"/>
                      <a:pt x="219" y="250"/>
                      <a:pt x="219" y="406"/>
                    </a:cubicBezTo>
                    <a:cubicBezTo>
                      <a:pt x="219" y="656"/>
                      <a:pt x="250" y="719"/>
                      <a:pt x="344" y="719"/>
                    </a:cubicBezTo>
                    <a:cubicBezTo>
                      <a:pt x="406" y="719"/>
                      <a:pt x="437" y="656"/>
                      <a:pt x="437" y="406"/>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0" name="Shape 30"/>
              <p:cNvSpPr/>
              <p:nvPr/>
            </p:nvSpPr>
            <p:spPr>
              <a:xfrm>
                <a:off x="4435475" y="3913188"/>
                <a:ext cx="798513" cy="522287"/>
              </a:xfrm>
              <a:custGeom>
                <a:avLst/>
                <a:gdLst/>
                <a:ahLst/>
                <a:cxnLst/>
                <a:rect l="0" t="0" r="0" b="0"/>
                <a:pathLst>
                  <a:path w="1250" h="814" extrusionOk="0">
                    <a:moveTo>
                      <a:pt x="0" y="0"/>
                    </a:moveTo>
                    <a:lnTo>
                      <a:pt x="219" y="0"/>
                    </a:lnTo>
                    <a:lnTo>
                      <a:pt x="344" y="625"/>
                    </a:lnTo>
                    <a:lnTo>
                      <a:pt x="344" y="625"/>
                    </a:lnTo>
                    <a:lnTo>
                      <a:pt x="500" y="0"/>
                    </a:lnTo>
                    <a:lnTo>
                      <a:pt x="750" y="0"/>
                    </a:lnTo>
                    <a:lnTo>
                      <a:pt x="906" y="625"/>
                    </a:lnTo>
                    <a:lnTo>
                      <a:pt x="906" y="625"/>
                    </a:lnTo>
                    <a:lnTo>
                      <a:pt x="1031" y="0"/>
                    </a:lnTo>
                    <a:lnTo>
                      <a:pt x="1249" y="0"/>
                    </a:lnTo>
                    <a:lnTo>
                      <a:pt x="1031" y="813"/>
                    </a:lnTo>
                    <a:lnTo>
                      <a:pt x="781" y="813"/>
                    </a:lnTo>
                    <a:lnTo>
                      <a:pt x="625" y="250"/>
                    </a:lnTo>
                    <a:lnTo>
                      <a:pt x="625" y="250"/>
                    </a:lnTo>
                    <a:lnTo>
                      <a:pt x="469" y="813"/>
                    </a:lnTo>
                    <a:lnTo>
                      <a:pt x="219" y="813"/>
                    </a:lnTo>
                    <a:lnTo>
                      <a:pt x="0"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1" name="Shape 31"/>
              <p:cNvSpPr/>
              <p:nvPr/>
            </p:nvSpPr>
            <p:spPr>
              <a:xfrm>
                <a:off x="5233988" y="3671888"/>
                <a:ext cx="401637" cy="763587"/>
              </a:xfrm>
              <a:custGeom>
                <a:avLst/>
                <a:gdLst/>
                <a:ahLst/>
                <a:cxnLst/>
                <a:rect l="0" t="0" r="0" b="0"/>
                <a:pathLst>
                  <a:path w="626" h="1189" extrusionOk="0">
                    <a:moveTo>
                      <a:pt x="0" y="1188"/>
                    </a:moveTo>
                    <a:lnTo>
                      <a:pt x="0" y="0"/>
                    </a:lnTo>
                    <a:lnTo>
                      <a:pt x="625" y="0"/>
                    </a:lnTo>
                    <a:lnTo>
                      <a:pt x="625" y="188"/>
                    </a:lnTo>
                    <a:lnTo>
                      <a:pt x="250" y="188"/>
                    </a:lnTo>
                    <a:lnTo>
                      <a:pt x="250" y="500"/>
                    </a:lnTo>
                    <a:lnTo>
                      <a:pt x="594" y="500"/>
                    </a:lnTo>
                    <a:lnTo>
                      <a:pt x="594" y="688"/>
                    </a:lnTo>
                    <a:lnTo>
                      <a:pt x="250" y="688"/>
                    </a:lnTo>
                    <a:lnTo>
                      <a:pt x="250" y="1188"/>
                    </a:lnTo>
                    <a:lnTo>
                      <a:pt x="0" y="1188"/>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2" name="Shape 32"/>
              <p:cNvSpPr/>
              <p:nvPr/>
            </p:nvSpPr>
            <p:spPr>
              <a:xfrm>
                <a:off x="5654675" y="3892550"/>
                <a:ext cx="420688" cy="561975"/>
              </a:xfrm>
              <a:custGeom>
                <a:avLst/>
                <a:gdLst/>
                <a:ahLst/>
                <a:cxnLst/>
                <a:rect l="0" t="0" r="0" b="0"/>
                <a:pathLst>
                  <a:path w="657" h="876" extrusionOk="0">
                    <a:moveTo>
                      <a:pt x="0" y="438"/>
                    </a:moveTo>
                    <a:lnTo>
                      <a:pt x="0" y="438"/>
                    </a:lnTo>
                    <a:cubicBezTo>
                      <a:pt x="0" y="188"/>
                      <a:pt x="31" y="0"/>
                      <a:pt x="313" y="0"/>
                    </a:cubicBezTo>
                    <a:cubicBezTo>
                      <a:pt x="625" y="0"/>
                      <a:pt x="656" y="188"/>
                      <a:pt x="656" y="438"/>
                    </a:cubicBezTo>
                    <a:cubicBezTo>
                      <a:pt x="656" y="688"/>
                      <a:pt x="625" y="875"/>
                      <a:pt x="313" y="875"/>
                    </a:cubicBezTo>
                    <a:cubicBezTo>
                      <a:pt x="31" y="875"/>
                      <a:pt x="0" y="688"/>
                      <a:pt x="0" y="438"/>
                    </a:cubicBezTo>
                    <a:close/>
                    <a:moveTo>
                      <a:pt x="438" y="406"/>
                    </a:moveTo>
                    <a:lnTo>
                      <a:pt x="438" y="406"/>
                    </a:lnTo>
                    <a:cubicBezTo>
                      <a:pt x="438" y="250"/>
                      <a:pt x="438" y="156"/>
                      <a:pt x="313" y="156"/>
                    </a:cubicBezTo>
                    <a:cubicBezTo>
                      <a:pt x="219" y="156"/>
                      <a:pt x="219" y="250"/>
                      <a:pt x="219" y="406"/>
                    </a:cubicBezTo>
                    <a:cubicBezTo>
                      <a:pt x="219" y="656"/>
                      <a:pt x="250" y="719"/>
                      <a:pt x="313" y="719"/>
                    </a:cubicBezTo>
                    <a:cubicBezTo>
                      <a:pt x="406" y="719"/>
                      <a:pt x="438" y="656"/>
                      <a:pt x="438" y="406"/>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3" name="Shape 33"/>
              <p:cNvSpPr/>
              <p:nvPr/>
            </p:nvSpPr>
            <p:spPr>
              <a:xfrm>
                <a:off x="6115050" y="3671888"/>
                <a:ext cx="141288" cy="763587"/>
              </a:xfrm>
              <a:custGeom>
                <a:avLst/>
                <a:gdLst/>
                <a:ahLst/>
                <a:cxnLst/>
                <a:rect l="0" t="0" r="0" b="0"/>
                <a:pathLst>
                  <a:path w="220" h="1189" extrusionOk="0">
                    <a:moveTo>
                      <a:pt x="219" y="0"/>
                    </a:moveTo>
                    <a:lnTo>
                      <a:pt x="219" y="1188"/>
                    </a:lnTo>
                    <a:lnTo>
                      <a:pt x="0" y="1188"/>
                    </a:lnTo>
                    <a:lnTo>
                      <a:pt x="0" y="0"/>
                    </a:lnTo>
                    <a:lnTo>
                      <a:pt x="219" y="0"/>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4" name="Shape 34"/>
              <p:cNvSpPr/>
              <p:nvPr/>
            </p:nvSpPr>
            <p:spPr>
              <a:xfrm>
                <a:off x="6316663" y="3671888"/>
                <a:ext cx="420687" cy="782637"/>
              </a:xfrm>
              <a:custGeom>
                <a:avLst/>
                <a:gdLst/>
                <a:ahLst/>
                <a:cxnLst/>
                <a:rect l="0" t="0" r="0" b="0"/>
                <a:pathLst>
                  <a:path w="658" h="1220" extrusionOk="0">
                    <a:moveTo>
                      <a:pt x="438" y="1188"/>
                    </a:moveTo>
                    <a:lnTo>
                      <a:pt x="438" y="1188"/>
                    </a:lnTo>
                    <a:cubicBezTo>
                      <a:pt x="438" y="1094"/>
                      <a:pt x="438" y="1094"/>
                      <a:pt x="438" y="1094"/>
                    </a:cubicBezTo>
                    <a:lnTo>
                      <a:pt x="438" y="1094"/>
                    </a:lnTo>
                    <a:cubicBezTo>
                      <a:pt x="375" y="1188"/>
                      <a:pt x="313" y="1219"/>
                      <a:pt x="250" y="1219"/>
                    </a:cubicBezTo>
                    <a:cubicBezTo>
                      <a:pt x="0" y="1219"/>
                      <a:pt x="0" y="938"/>
                      <a:pt x="0" y="782"/>
                    </a:cubicBezTo>
                    <a:cubicBezTo>
                      <a:pt x="0" y="594"/>
                      <a:pt x="0" y="344"/>
                      <a:pt x="219" y="344"/>
                    </a:cubicBezTo>
                    <a:cubicBezTo>
                      <a:pt x="313" y="344"/>
                      <a:pt x="375" y="375"/>
                      <a:pt x="407" y="438"/>
                    </a:cubicBezTo>
                    <a:cubicBezTo>
                      <a:pt x="438" y="438"/>
                      <a:pt x="438" y="438"/>
                      <a:pt x="438" y="438"/>
                    </a:cubicBezTo>
                    <a:cubicBezTo>
                      <a:pt x="438" y="0"/>
                      <a:pt x="438" y="0"/>
                      <a:pt x="438" y="0"/>
                    </a:cubicBezTo>
                    <a:cubicBezTo>
                      <a:pt x="657" y="0"/>
                      <a:pt x="657" y="0"/>
                      <a:pt x="657" y="0"/>
                    </a:cubicBezTo>
                    <a:cubicBezTo>
                      <a:pt x="657" y="1188"/>
                      <a:pt x="657" y="1188"/>
                      <a:pt x="657" y="1188"/>
                    </a:cubicBezTo>
                    <a:lnTo>
                      <a:pt x="438" y="1188"/>
                    </a:lnTo>
                    <a:close/>
                    <a:moveTo>
                      <a:pt x="438" y="782"/>
                    </a:moveTo>
                    <a:lnTo>
                      <a:pt x="438" y="782"/>
                    </a:lnTo>
                    <a:cubicBezTo>
                      <a:pt x="438" y="594"/>
                      <a:pt x="438" y="500"/>
                      <a:pt x="344" y="500"/>
                    </a:cubicBezTo>
                    <a:cubicBezTo>
                      <a:pt x="219" y="500"/>
                      <a:pt x="219" y="594"/>
                      <a:pt x="219" y="782"/>
                    </a:cubicBezTo>
                    <a:cubicBezTo>
                      <a:pt x="219" y="969"/>
                      <a:pt x="250" y="1063"/>
                      <a:pt x="344" y="1063"/>
                    </a:cubicBezTo>
                    <a:cubicBezTo>
                      <a:pt x="407" y="1063"/>
                      <a:pt x="438" y="969"/>
                      <a:pt x="438" y="782"/>
                    </a:cubicBez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5" name="Shape 35"/>
              <p:cNvSpPr/>
              <p:nvPr/>
            </p:nvSpPr>
            <p:spPr>
              <a:xfrm>
                <a:off x="6777038" y="3892550"/>
                <a:ext cx="441325" cy="561975"/>
              </a:xfrm>
              <a:custGeom>
                <a:avLst/>
                <a:gdLst/>
                <a:ahLst/>
                <a:cxnLst/>
                <a:rect l="0" t="0" r="0" b="0"/>
                <a:pathLst>
                  <a:path w="689" h="876" extrusionOk="0">
                    <a:moveTo>
                      <a:pt x="250" y="469"/>
                    </a:moveTo>
                    <a:lnTo>
                      <a:pt x="250" y="469"/>
                    </a:lnTo>
                    <a:cubicBezTo>
                      <a:pt x="250" y="562"/>
                      <a:pt x="250" y="719"/>
                      <a:pt x="344" y="719"/>
                    </a:cubicBezTo>
                    <a:cubicBezTo>
                      <a:pt x="438" y="719"/>
                      <a:pt x="438" y="625"/>
                      <a:pt x="438" y="562"/>
                    </a:cubicBezTo>
                    <a:cubicBezTo>
                      <a:pt x="688" y="562"/>
                      <a:pt x="688" y="562"/>
                      <a:pt x="688" y="562"/>
                    </a:cubicBezTo>
                    <a:cubicBezTo>
                      <a:pt x="656" y="656"/>
                      <a:pt x="656" y="719"/>
                      <a:pt x="594" y="781"/>
                    </a:cubicBezTo>
                    <a:cubicBezTo>
                      <a:pt x="531" y="844"/>
                      <a:pt x="438" y="875"/>
                      <a:pt x="344" y="875"/>
                    </a:cubicBezTo>
                    <a:cubicBezTo>
                      <a:pt x="31" y="875"/>
                      <a:pt x="0" y="688"/>
                      <a:pt x="0" y="438"/>
                    </a:cubicBezTo>
                    <a:cubicBezTo>
                      <a:pt x="0" y="188"/>
                      <a:pt x="31" y="0"/>
                      <a:pt x="344" y="0"/>
                    </a:cubicBezTo>
                    <a:cubicBezTo>
                      <a:pt x="656" y="0"/>
                      <a:pt x="688" y="219"/>
                      <a:pt x="688" y="469"/>
                    </a:cubicBezTo>
                    <a:lnTo>
                      <a:pt x="250" y="469"/>
                    </a:lnTo>
                    <a:close/>
                    <a:moveTo>
                      <a:pt x="438" y="344"/>
                    </a:moveTo>
                    <a:lnTo>
                      <a:pt x="438" y="344"/>
                    </a:lnTo>
                    <a:cubicBezTo>
                      <a:pt x="438" y="250"/>
                      <a:pt x="438" y="156"/>
                      <a:pt x="344" y="156"/>
                    </a:cubicBezTo>
                    <a:cubicBezTo>
                      <a:pt x="250" y="156"/>
                      <a:pt x="250" y="281"/>
                      <a:pt x="250" y="344"/>
                    </a:cubicBezTo>
                    <a:lnTo>
                      <a:pt x="438" y="344"/>
                    </a:lnTo>
                    <a:close/>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6" name="Shape 36"/>
              <p:cNvSpPr/>
              <p:nvPr/>
            </p:nvSpPr>
            <p:spPr>
              <a:xfrm>
                <a:off x="7256463" y="3892550"/>
                <a:ext cx="282575" cy="542925"/>
              </a:xfrm>
              <a:custGeom>
                <a:avLst/>
                <a:gdLst/>
                <a:ahLst/>
                <a:cxnLst/>
                <a:rect l="0" t="0" r="0" b="0"/>
                <a:pathLst>
                  <a:path w="439" h="845" extrusionOk="0">
                    <a:moveTo>
                      <a:pt x="219" y="31"/>
                    </a:moveTo>
                    <a:lnTo>
                      <a:pt x="219" y="31"/>
                    </a:lnTo>
                    <a:cubicBezTo>
                      <a:pt x="219" y="125"/>
                      <a:pt x="219" y="125"/>
                      <a:pt x="219" y="125"/>
                    </a:cubicBezTo>
                    <a:lnTo>
                      <a:pt x="219" y="125"/>
                    </a:lnTo>
                    <a:cubicBezTo>
                      <a:pt x="250" y="31"/>
                      <a:pt x="344" y="0"/>
                      <a:pt x="438" y="0"/>
                    </a:cubicBezTo>
                    <a:cubicBezTo>
                      <a:pt x="438" y="219"/>
                      <a:pt x="438" y="219"/>
                      <a:pt x="438" y="219"/>
                    </a:cubicBezTo>
                    <a:cubicBezTo>
                      <a:pt x="219" y="188"/>
                      <a:pt x="219" y="313"/>
                      <a:pt x="219" y="406"/>
                    </a:cubicBezTo>
                    <a:cubicBezTo>
                      <a:pt x="219" y="844"/>
                      <a:pt x="219" y="844"/>
                      <a:pt x="219" y="844"/>
                    </a:cubicBezTo>
                    <a:cubicBezTo>
                      <a:pt x="0" y="844"/>
                      <a:pt x="0" y="844"/>
                      <a:pt x="0" y="844"/>
                    </a:cubicBezTo>
                    <a:cubicBezTo>
                      <a:pt x="0" y="31"/>
                      <a:pt x="0" y="31"/>
                      <a:pt x="0" y="31"/>
                    </a:cubicBezTo>
                    <a:lnTo>
                      <a:pt x="219" y="31"/>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7" name="Shape 37"/>
              <p:cNvSpPr/>
              <p:nvPr/>
            </p:nvSpPr>
            <p:spPr>
              <a:xfrm>
                <a:off x="4757738" y="2390775"/>
                <a:ext cx="681037" cy="739775"/>
              </a:xfrm>
              <a:custGeom>
                <a:avLst/>
                <a:gdLst/>
                <a:ahLst/>
                <a:cxnLst/>
                <a:rect l="0" t="0" r="0" b="0"/>
                <a:pathLst>
                  <a:path w="1062" h="1157" extrusionOk="0">
                    <a:moveTo>
                      <a:pt x="1061" y="1156"/>
                    </a:moveTo>
                    <a:lnTo>
                      <a:pt x="0" y="1156"/>
                    </a:lnTo>
                    <a:lnTo>
                      <a:pt x="0" y="0"/>
                    </a:lnTo>
                    <a:lnTo>
                      <a:pt x="1061" y="0"/>
                    </a:lnTo>
                    <a:lnTo>
                      <a:pt x="1061" y="1156"/>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8" name="Shape 38"/>
              <p:cNvSpPr/>
              <p:nvPr/>
            </p:nvSpPr>
            <p:spPr>
              <a:xfrm>
                <a:off x="4214813" y="1952625"/>
                <a:ext cx="620712" cy="180975"/>
              </a:xfrm>
              <a:custGeom>
                <a:avLst/>
                <a:gdLst/>
                <a:ahLst/>
                <a:cxnLst/>
                <a:rect l="0" t="0" r="0" b="0"/>
                <a:pathLst>
                  <a:path w="970" h="282" extrusionOk="0">
                    <a:moveTo>
                      <a:pt x="969" y="219"/>
                    </a:moveTo>
                    <a:lnTo>
                      <a:pt x="969" y="219"/>
                    </a:lnTo>
                    <a:cubicBezTo>
                      <a:pt x="969" y="62"/>
                      <a:pt x="969" y="62"/>
                      <a:pt x="969" y="62"/>
                    </a:cubicBezTo>
                    <a:cubicBezTo>
                      <a:pt x="969" y="31"/>
                      <a:pt x="938" y="0"/>
                      <a:pt x="906" y="0"/>
                    </a:cubicBezTo>
                    <a:cubicBezTo>
                      <a:pt x="63" y="0"/>
                      <a:pt x="63" y="0"/>
                      <a:pt x="63" y="0"/>
                    </a:cubicBezTo>
                    <a:cubicBezTo>
                      <a:pt x="31" y="0"/>
                      <a:pt x="0" y="31"/>
                      <a:pt x="0" y="62"/>
                    </a:cubicBezTo>
                    <a:cubicBezTo>
                      <a:pt x="0" y="281"/>
                      <a:pt x="0" y="281"/>
                      <a:pt x="0" y="281"/>
                    </a:cubicBezTo>
                    <a:cubicBezTo>
                      <a:pt x="31" y="250"/>
                      <a:pt x="94" y="219"/>
                      <a:pt x="156" y="219"/>
                    </a:cubicBezTo>
                    <a:lnTo>
                      <a:pt x="969" y="219"/>
                    </a:lnTo>
                  </a:path>
                </a:pathLst>
              </a:custGeom>
              <a:solidFill>
                <a:srgbClr val="FFC62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39" name="Shape 39"/>
              <p:cNvSpPr/>
              <p:nvPr/>
            </p:nvSpPr>
            <p:spPr>
              <a:xfrm>
                <a:off x="4456113" y="1292225"/>
                <a:ext cx="1239837" cy="801688"/>
              </a:xfrm>
              <a:custGeom>
                <a:avLst/>
                <a:gdLst/>
                <a:ahLst/>
                <a:cxnLst/>
                <a:rect l="0" t="0" r="0" b="0"/>
                <a:pathLst>
                  <a:path w="1938" h="1252" extrusionOk="0">
                    <a:moveTo>
                      <a:pt x="1937" y="1251"/>
                    </a:moveTo>
                    <a:lnTo>
                      <a:pt x="1937" y="1251"/>
                    </a:lnTo>
                    <a:cubicBezTo>
                      <a:pt x="1562" y="1251"/>
                      <a:pt x="1562" y="1251"/>
                      <a:pt x="1562" y="1251"/>
                    </a:cubicBezTo>
                    <a:cubicBezTo>
                      <a:pt x="1562" y="782"/>
                      <a:pt x="1562" y="782"/>
                      <a:pt x="1562" y="782"/>
                    </a:cubicBezTo>
                    <a:cubicBezTo>
                      <a:pt x="1562" y="563"/>
                      <a:pt x="1374" y="376"/>
                      <a:pt x="1124" y="376"/>
                    </a:cubicBezTo>
                    <a:cubicBezTo>
                      <a:pt x="813" y="376"/>
                      <a:pt x="813" y="376"/>
                      <a:pt x="813" y="376"/>
                    </a:cubicBezTo>
                    <a:cubicBezTo>
                      <a:pt x="594" y="376"/>
                      <a:pt x="406" y="563"/>
                      <a:pt x="406" y="782"/>
                    </a:cubicBezTo>
                    <a:cubicBezTo>
                      <a:pt x="406" y="969"/>
                      <a:pt x="406" y="969"/>
                      <a:pt x="406" y="969"/>
                    </a:cubicBezTo>
                    <a:cubicBezTo>
                      <a:pt x="0" y="969"/>
                      <a:pt x="0" y="969"/>
                      <a:pt x="0" y="969"/>
                    </a:cubicBezTo>
                    <a:cubicBezTo>
                      <a:pt x="0" y="782"/>
                      <a:pt x="0" y="782"/>
                      <a:pt x="0" y="782"/>
                    </a:cubicBezTo>
                    <a:cubicBezTo>
                      <a:pt x="0" y="344"/>
                      <a:pt x="375" y="0"/>
                      <a:pt x="813" y="0"/>
                    </a:cubicBezTo>
                    <a:cubicBezTo>
                      <a:pt x="1124" y="0"/>
                      <a:pt x="1124" y="0"/>
                      <a:pt x="1124" y="0"/>
                    </a:cubicBezTo>
                    <a:cubicBezTo>
                      <a:pt x="1562" y="0"/>
                      <a:pt x="1937" y="344"/>
                      <a:pt x="1937" y="782"/>
                    </a:cubicBezTo>
                    <a:lnTo>
                      <a:pt x="1937" y="1251"/>
                    </a:lnTo>
                  </a:path>
                </a:pathLst>
              </a:custGeom>
              <a:solidFill>
                <a:srgbClr val="5C66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0" name="Shape 40"/>
              <p:cNvSpPr/>
              <p:nvPr/>
            </p:nvSpPr>
            <p:spPr>
              <a:xfrm>
                <a:off x="4214813" y="2149475"/>
                <a:ext cx="1700212" cy="1220788"/>
              </a:xfrm>
              <a:custGeom>
                <a:avLst/>
                <a:gdLst/>
                <a:ahLst/>
                <a:cxnLst/>
                <a:rect l="0" t="0" r="0" b="0"/>
                <a:pathLst>
                  <a:path w="2656" h="1907" extrusionOk="0">
                    <a:moveTo>
                      <a:pt x="2499" y="0"/>
                    </a:moveTo>
                    <a:lnTo>
                      <a:pt x="2499" y="0"/>
                    </a:lnTo>
                    <a:cubicBezTo>
                      <a:pt x="156" y="0"/>
                      <a:pt x="156" y="0"/>
                      <a:pt x="156" y="0"/>
                    </a:cubicBezTo>
                    <a:cubicBezTo>
                      <a:pt x="63" y="0"/>
                      <a:pt x="0" y="63"/>
                      <a:pt x="0" y="157"/>
                    </a:cubicBezTo>
                    <a:cubicBezTo>
                      <a:pt x="0" y="1749"/>
                      <a:pt x="0" y="1749"/>
                      <a:pt x="0" y="1749"/>
                    </a:cubicBezTo>
                    <a:cubicBezTo>
                      <a:pt x="0" y="1843"/>
                      <a:pt x="63" y="1906"/>
                      <a:pt x="156" y="1906"/>
                    </a:cubicBezTo>
                    <a:cubicBezTo>
                      <a:pt x="2499" y="1906"/>
                      <a:pt x="2499" y="1906"/>
                      <a:pt x="2499" y="1906"/>
                    </a:cubicBezTo>
                    <a:cubicBezTo>
                      <a:pt x="2593" y="1906"/>
                      <a:pt x="2655" y="1843"/>
                      <a:pt x="2655" y="1749"/>
                    </a:cubicBezTo>
                    <a:cubicBezTo>
                      <a:pt x="2655" y="157"/>
                      <a:pt x="2655" y="157"/>
                      <a:pt x="2655" y="157"/>
                    </a:cubicBezTo>
                    <a:cubicBezTo>
                      <a:pt x="2655" y="63"/>
                      <a:pt x="2593" y="0"/>
                      <a:pt x="2499" y="0"/>
                    </a:cubicBezTo>
                    <a:close/>
                    <a:moveTo>
                      <a:pt x="1437" y="969"/>
                    </a:moveTo>
                    <a:lnTo>
                      <a:pt x="1437" y="969"/>
                    </a:lnTo>
                    <a:cubicBezTo>
                      <a:pt x="1437" y="1344"/>
                      <a:pt x="1437" y="1344"/>
                      <a:pt x="1437" y="1344"/>
                    </a:cubicBezTo>
                    <a:cubicBezTo>
                      <a:pt x="1281" y="1344"/>
                      <a:pt x="1281" y="1344"/>
                      <a:pt x="1281" y="1344"/>
                    </a:cubicBezTo>
                    <a:cubicBezTo>
                      <a:pt x="1281" y="969"/>
                      <a:pt x="1281" y="969"/>
                      <a:pt x="1281" y="969"/>
                    </a:cubicBezTo>
                    <a:cubicBezTo>
                      <a:pt x="1188" y="938"/>
                      <a:pt x="1125" y="875"/>
                      <a:pt x="1125" y="782"/>
                    </a:cubicBezTo>
                    <a:cubicBezTo>
                      <a:pt x="1125" y="656"/>
                      <a:pt x="1219" y="563"/>
                      <a:pt x="1344" y="563"/>
                    </a:cubicBezTo>
                    <a:cubicBezTo>
                      <a:pt x="1468" y="563"/>
                      <a:pt x="1593" y="656"/>
                      <a:pt x="1593" y="782"/>
                    </a:cubicBezTo>
                    <a:cubicBezTo>
                      <a:pt x="1593" y="875"/>
                      <a:pt x="1530" y="938"/>
                      <a:pt x="1437" y="969"/>
                    </a:cubicBezTo>
                    <a:close/>
                  </a:path>
                </a:pathLst>
              </a:custGeom>
              <a:solidFill>
                <a:srgbClr val="FFC62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2" name="Shape 222"/>
          <p:cNvSpPr txBox="1">
            <a:spLocks noGrp="1"/>
          </p:cNvSpPr>
          <p:nvPr>
            <p:ph type="body" idx="1"/>
          </p:nvPr>
        </p:nvSpPr>
        <p:spPr>
          <a:xfrm rot="5400000">
            <a:off x="3856109" y="-1646305"/>
            <a:ext cx="4479783" cy="109728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223" name="Shape 223"/>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4" name="Shape 224"/>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225" name="Shape 225"/>
          <p:cNvGrpSpPr/>
          <p:nvPr/>
        </p:nvGrpSpPr>
        <p:grpSpPr>
          <a:xfrm>
            <a:off x="8333464" y="198440"/>
            <a:ext cx="3363384" cy="774753"/>
            <a:chOff x="2217738" y="3189288"/>
            <a:chExt cx="5816600" cy="1339850"/>
          </a:xfrm>
        </p:grpSpPr>
        <p:sp>
          <p:nvSpPr>
            <p:cNvPr id="226" name="Shape 226"/>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27" name="Shape 227"/>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28" name="Shape 228"/>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29" name="Shape 229"/>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0" name="Shape 230"/>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1" name="Shape 231"/>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2" name="Shape 232"/>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3" name="Shape 233"/>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4" name="Shape 234"/>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5" name="Shape 235"/>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6" name="Shape 236"/>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7" name="Shape 237"/>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8" name="Shape 238"/>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39" name="Shape 239"/>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40" name="Shape 240"/>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41" name="Shape 241"/>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Shape 243"/>
          <p:cNvSpPr txBox="1">
            <a:spLocks noGrp="1"/>
          </p:cNvSpPr>
          <p:nvPr>
            <p:ph type="title"/>
          </p:nvPr>
        </p:nvSpPr>
        <p:spPr>
          <a:xfrm rot="5400000">
            <a:off x="7285037" y="1828803"/>
            <a:ext cx="5851525" cy="274320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44" name="Shape 244"/>
          <p:cNvSpPr txBox="1">
            <a:spLocks noGrp="1"/>
          </p:cNvSpPr>
          <p:nvPr>
            <p:ph type="body" idx="1"/>
          </p:nvPr>
        </p:nvSpPr>
        <p:spPr>
          <a:xfrm rot="5400000">
            <a:off x="1697037" y="-812798"/>
            <a:ext cx="5851525" cy="80264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245" name="Shape 245"/>
          <p:cNvSpPr txBox="1">
            <a:spLocks noGrp="1"/>
          </p:cNvSpPr>
          <p:nvPr>
            <p:ph type="dt" idx="10"/>
          </p:nvPr>
        </p:nvSpPr>
        <p:spPr>
          <a:xfrm>
            <a:off x="609600" y="6356352"/>
            <a:ext cx="2844800" cy="365125"/>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46" name="Shape 246"/>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47" name="Shape 247"/>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3" name="Shape 43"/>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45" name="Shape 45"/>
          <p:cNvGrpSpPr/>
          <p:nvPr/>
        </p:nvGrpSpPr>
        <p:grpSpPr>
          <a:xfrm>
            <a:off x="8333464" y="198440"/>
            <a:ext cx="3363384" cy="774753"/>
            <a:chOff x="2217738" y="3189288"/>
            <a:chExt cx="5816600" cy="1339850"/>
          </a:xfrm>
        </p:grpSpPr>
        <p:sp>
          <p:nvSpPr>
            <p:cNvPr id="46" name="Shape 46"/>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7" name="Shape 47"/>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8" name="Shape 48"/>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49" name="Shape 49"/>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0" name="Shape 50"/>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1" name="Shape 51"/>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2" name="Shape 52"/>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3" name="Shape 53"/>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4" name="Shape 54"/>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5" name="Shape 55"/>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6" name="Shape 56"/>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7" name="Shape 57"/>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8" name="Shape 58"/>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59" name="Shape 59"/>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60" name="Shape 60"/>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61" name="Shape 61"/>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Source Sans Pro"/>
              <a:buNone/>
              <a:defRPr sz="3733" b="0" i="0" u="none" strike="noStrike" cap="none">
                <a:solidFill>
                  <a:schemeClr val="dk1"/>
                </a:solidFill>
                <a:latin typeface="Source Sans Pro"/>
                <a:ea typeface="Source Sans Pro"/>
                <a:cs typeface="Source Sans Pro"/>
                <a:sym typeface="Source Sans Pr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Shape 64"/>
          <p:cNvSpPr txBox="1">
            <a:spLocks noGrp="1"/>
          </p:cNvSpPr>
          <p:nvPr>
            <p:ph type="body" idx="1"/>
          </p:nvPr>
        </p:nvSpPr>
        <p:spPr>
          <a:xfrm>
            <a:off x="609600" y="1600203"/>
            <a:ext cx="10972800" cy="4479783"/>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67" name="Shape 67"/>
          <p:cNvGrpSpPr/>
          <p:nvPr/>
        </p:nvGrpSpPr>
        <p:grpSpPr>
          <a:xfrm>
            <a:off x="8333464" y="198440"/>
            <a:ext cx="3363384" cy="774753"/>
            <a:chOff x="2217738" y="3189288"/>
            <a:chExt cx="5816600" cy="1339850"/>
          </a:xfrm>
        </p:grpSpPr>
        <p:sp>
          <p:nvSpPr>
            <p:cNvPr id="68" name="Shape 68"/>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69" name="Shape 69"/>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0" name="Shape 70"/>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1" name="Shape 71"/>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2" name="Shape 72"/>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3" name="Shape 73"/>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4" name="Shape 74"/>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5" name="Shape 75"/>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6" name="Shape 76"/>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7" name="Shape 77"/>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8" name="Shape 78"/>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79" name="Shape 79"/>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0" name="Shape 80"/>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1" name="Shape 81"/>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2" name="Shape 82"/>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83" name="Shape 83"/>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963084" y="4406901"/>
            <a:ext cx="10363200" cy="1362075"/>
          </a:xfrm>
          <a:prstGeom prst="rect">
            <a:avLst/>
          </a:prstGeom>
          <a:noFill/>
          <a:ln>
            <a:noFill/>
          </a:ln>
        </p:spPr>
        <p:txBody>
          <a:bodyPr spcFirstLastPara="1" wrap="square" lIns="91425" tIns="91425" rIns="91425" bIns="91425" anchor="t" anchorCtr="0"/>
          <a:lstStyle>
            <a:lvl1pPr marR="0" lvl="0" algn="l" rtl="0">
              <a:spcBef>
                <a:spcPts val="0"/>
              </a:spcBef>
              <a:spcAft>
                <a:spcPts val="0"/>
              </a:spcAft>
              <a:buClr>
                <a:schemeClr val="dk1"/>
              </a:buClr>
              <a:buSzPts val="5333"/>
              <a:buFont typeface="Calibri"/>
              <a:buNone/>
              <a:defRPr sz="53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6" name="Shape 86"/>
          <p:cNvSpPr txBox="1">
            <a:spLocks noGrp="1"/>
          </p:cNvSpPr>
          <p:nvPr>
            <p:ph type="body" idx="1"/>
          </p:nvPr>
        </p:nvSpPr>
        <p:spPr>
          <a:xfrm>
            <a:off x="963084" y="2906713"/>
            <a:ext cx="10363200" cy="1500187"/>
          </a:xfrm>
          <a:prstGeom prst="rect">
            <a:avLst/>
          </a:prstGeom>
          <a:noFill/>
          <a:ln>
            <a:noFill/>
          </a:ln>
        </p:spPr>
        <p:txBody>
          <a:bodyPr spcFirstLastPara="1" wrap="square" lIns="91425" tIns="91425" rIns="91425" bIns="91425" anchor="b" anchorCtr="0"/>
          <a:lstStyle>
            <a:lvl1pPr marL="457200" marR="0" lvl="0" indent="-228600" algn="l" rtl="0">
              <a:spcBef>
                <a:spcPts val="533"/>
              </a:spcBef>
              <a:spcAft>
                <a:spcPts val="0"/>
              </a:spcAft>
              <a:buClr>
                <a:srgbClr val="888888"/>
              </a:buClr>
              <a:buSzPts val="2667"/>
              <a:buFont typeface="Arial"/>
              <a:buNone/>
              <a:defRPr sz="2667" b="0" i="0" u="none" strike="noStrike" cap="none">
                <a:solidFill>
                  <a:srgbClr val="888888"/>
                </a:solidFill>
                <a:latin typeface="Calibri"/>
                <a:ea typeface="Calibri"/>
                <a:cs typeface="Calibri"/>
                <a:sym typeface="Calibri"/>
              </a:defRPr>
            </a:lvl1pPr>
            <a:lvl2pPr marL="914400" marR="0" lvl="1" indent="-228600" algn="l"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2pPr>
            <a:lvl3pPr marL="1371600" marR="0" lvl="2" indent="-228600" algn="l" rtl="0">
              <a:spcBef>
                <a:spcPts val="427"/>
              </a:spcBef>
              <a:spcAft>
                <a:spcPts val="0"/>
              </a:spcAft>
              <a:buClr>
                <a:srgbClr val="888888"/>
              </a:buClr>
              <a:buSzPts val="2133"/>
              <a:buFont typeface="Arial"/>
              <a:buNone/>
              <a:defRPr sz="2133" b="0" i="0" u="none" strike="noStrike" cap="none">
                <a:solidFill>
                  <a:srgbClr val="888888"/>
                </a:solidFill>
                <a:latin typeface="Calibri"/>
                <a:ea typeface="Calibri"/>
                <a:cs typeface="Calibri"/>
                <a:sym typeface="Calibri"/>
              </a:defRPr>
            </a:lvl3pPr>
            <a:lvl4pPr marL="1828800" marR="0" lvl="3"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4pPr>
            <a:lvl5pPr marL="2286000" marR="0" lvl="4"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5pPr>
            <a:lvl6pPr marL="2743200" marR="0" lvl="5"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6pPr>
            <a:lvl7pPr marL="3200400" marR="0" lvl="6"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7pPr>
            <a:lvl8pPr marL="3657600" marR="0" lvl="7"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8pPr>
            <a:lvl9pPr marL="4114800" marR="0" lvl="8" indent="-228600" algn="l" rtl="0">
              <a:spcBef>
                <a:spcPts val="373"/>
              </a:spcBef>
              <a:spcAft>
                <a:spcPts val="0"/>
              </a:spcAft>
              <a:buClr>
                <a:srgbClr val="888888"/>
              </a:buClr>
              <a:buSzPts val="1867"/>
              <a:buFont typeface="Arial"/>
              <a:buNone/>
              <a:defRPr sz="1867" b="0" i="0" u="none" strike="noStrike" cap="none">
                <a:solidFill>
                  <a:srgbClr val="888888"/>
                </a:solidFill>
                <a:latin typeface="Calibri"/>
                <a:ea typeface="Calibri"/>
                <a:cs typeface="Calibri"/>
                <a:sym typeface="Calibri"/>
              </a:defRPr>
            </a:lvl9pPr>
          </a:lstStyle>
          <a:p>
            <a:endParaRPr/>
          </a:p>
        </p:txBody>
      </p:sp>
      <p:sp>
        <p:nvSpPr>
          <p:cNvPr id="87" name="Shape 87"/>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89" name="Shape 89"/>
          <p:cNvGrpSpPr/>
          <p:nvPr/>
        </p:nvGrpSpPr>
        <p:grpSpPr>
          <a:xfrm>
            <a:off x="8333464" y="198440"/>
            <a:ext cx="3363384" cy="774753"/>
            <a:chOff x="2217738" y="3189288"/>
            <a:chExt cx="5816600" cy="1339850"/>
          </a:xfrm>
        </p:grpSpPr>
        <p:sp>
          <p:nvSpPr>
            <p:cNvPr id="90" name="Shape 90"/>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1" name="Shape 91"/>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2" name="Shape 92"/>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3" name="Shape 93"/>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4" name="Shape 94"/>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5" name="Shape 95"/>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6" name="Shape 96"/>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7" name="Shape 97"/>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8" name="Shape 98"/>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99" name="Shape 99"/>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0" name="Shape 100"/>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1" name="Shape 101"/>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2" name="Shape 102"/>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3" name="Shape 103"/>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4" name="Shape 104"/>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05" name="Shape 105"/>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8" name="Shape 108"/>
          <p:cNvSpPr txBox="1">
            <a:spLocks noGrp="1"/>
          </p:cNvSpPr>
          <p:nvPr>
            <p:ph type="body" idx="1"/>
          </p:nvPr>
        </p:nvSpPr>
        <p:spPr>
          <a:xfrm>
            <a:off x="609600" y="1600201"/>
            <a:ext cx="5384800" cy="4525963"/>
          </a:xfrm>
          <a:prstGeom prst="rect">
            <a:avLst/>
          </a:prstGeom>
          <a:noFill/>
          <a:ln>
            <a:noFill/>
          </a:ln>
        </p:spPr>
        <p:txBody>
          <a:bodyPr spcFirstLastPara="1" wrap="square" lIns="91425" tIns="91425" rIns="91425" bIns="91425" anchor="t" anchorCtr="0"/>
          <a:lstStyle>
            <a:lvl1pPr marL="457200" marR="0" lvl="0"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3pPr>
            <a:lvl4pPr marL="1828800" marR="0" lvl="3"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4pPr>
            <a:lvl5pPr marL="2286000" marR="0" lvl="4"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5pPr>
            <a:lvl6pPr marL="2743200" marR="0" lvl="5"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body" idx="2"/>
          </p:nvPr>
        </p:nvSpPr>
        <p:spPr>
          <a:xfrm>
            <a:off x="6197600" y="1600201"/>
            <a:ext cx="5384800" cy="4525963"/>
          </a:xfrm>
          <a:prstGeom prst="rect">
            <a:avLst/>
          </a:prstGeom>
          <a:noFill/>
          <a:ln>
            <a:noFill/>
          </a:ln>
        </p:spPr>
        <p:txBody>
          <a:bodyPr spcFirstLastPara="1" wrap="square" lIns="91425" tIns="91425" rIns="91425" bIns="91425" anchor="t" anchorCtr="0"/>
          <a:lstStyle>
            <a:lvl1pPr marL="457200" marR="0" lvl="0"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3pPr>
            <a:lvl4pPr marL="1828800" marR="0" lvl="3"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4pPr>
            <a:lvl5pPr marL="2286000" marR="0" lvl="4"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5pPr>
            <a:lvl6pPr marL="2743200" marR="0" lvl="5"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12" name="Shape 112"/>
          <p:cNvGrpSpPr/>
          <p:nvPr/>
        </p:nvGrpSpPr>
        <p:grpSpPr>
          <a:xfrm>
            <a:off x="8333464" y="198440"/>
            <a:ext cx="3363384" cy="774753"/>
            <a:chOff x="2217738" y="3189288"/>
            <a:chExt cx="5816600" cy="1339850"/>
          </a:xfrm>
        </p:grpSpPr>
        <p:sp>
          <p:nvSpPr>
            <p:cNvPr id="113" name="Shape 113"/>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4" name="Shape 114"/>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5" name="Shape 115"/>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6" name="Shape 116"/>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7" name="Shape 117"/>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8" name="Shape 118"/>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19" name="Shape 119"/>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0" name="Shape 120"/>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1" name="Shape 121"/>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2" name="Shape 122"/>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3" name="Shape 123"/>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4" name="Shape 124"/>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5" name="Shape 125"/>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6" name="Shape 126"/>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7" name="Shape 127"/>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28" name="Shape 128"/>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1" name="Shape 131"/>
          <p:cNvSpPr txBox="1">
            <a:spLocks noGrp="1"/>
          </p:cNvSpPr>
          <p:nvPr>
            <p:ph type="body" idx="1"/>
          </p:nvPr>
        </p:nvSpPr>
        <p:spPr>
          <a:xfrm>
            <a:off x="609600" y="1535113"/>
            <a:ext cx="5386917" cy="639763"/>
          </a:xfrm>
          <a:prstGeom prst="rect">
            <a:avLst/>
          </a:prstGeom>
          <a:noFill/>
          <a:ln>
            <a:noFill/>
          </a:ln>
        </p:spPr>
        <p:txBody>
          <a:bodyPr spcFirstLastPara="1" wrap="square" lIns="91425" tIns="91425" rIns="91425" bIns="91425" anchor="b" anchorCtr="0"/>
          <a:lstStyle>
            <a:lvl1pPr marL="457200" marR="0" lvl="0" indent="-228600" algn="l" rtl="0">
              <a:spcBef>
                <a:spcPts val="640"/>
              </a:spcBef>
              <a:spcAft>
                <a:spcPts val="0"/>
              </a:spcAft>
              <a:buClr>
                <a:schemeClr val="dk1"/>
              </a:buClr>
              <a:buSzPts val="3200"/>
              <a:buFont typeface="Arial"/>
              <a:buNone/>
              <a:defRPr sz="3200" b="1" i="0" u="none" strike="noStrike" cap="none">
                <a:solidFill>
                  <a:schemeClr val="dk1"/>
                </a:solidFill>
                <a:latin typeface="Calibri"/>
                <a:ea typeface="Calibri"/>
                <a:cs typeface="Calibri"/>
                <a:sym typeface="Calibri"/>
              </a:defRPr>
            </a:lvl1pPr>
            <a:lvl2pPr marL="914400" marR="0" lvl="1" indent="-228600" algn="l" rtl="0">
              <a:spcBef>
                <a:spcPts val="533"/>
              </a:spcBef>
              <a:spcAft>
                <a:spcPts val="0"/>
              </a:spcAft>
              <a:buClr>
                <a:schemeClr val="dk1"/>
              </a:buClr>
              <a:buSzPts val="2667"/>
              <a:buFont typeface="Arial"/>
              <a:buNone/>
              <a:defRPr sz="2667" b="1" i="0" u="none" strike="noStrike" cap="none">
                <a:solidFill>
                  <a:schemeClr val="dk1"/>
                </a:solidFill>
                <a:latin typeface="Calibri"/>
                <a:ea typeface="Calibri"/>
                <a:cs typeface="Calibri"/>
                <a:sym typeface="Calibri"/>
              </a:defRPr>
            </a:lvl2pPr>
            <a:lvl3pPr marL="1371600" marR="0" lvl="2"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3pPr>
            <a:lvl4pPr marL="1828800" marR="0" lvl="3"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4pPr>
            <a:lvl5pPr marL="2286000" marR="0" lvl="4"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5pPr>
            <a:lvl6pPr marL="2743200" marR="0" lvl="5"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6pPr>
            <a:lvl7pPr marL="3200400" marR="0" lvl="6"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7pPr>
            <a:lvl8pPr marL="3657600" marR="0" lvl="7"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8pPr>
            <a:lvl9pPr marL="4114800" marR="0" lvl="8"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body" idx="2"/>
          </p:nvPr>
        </p:nvSpPr>
        <p:spPr>
          <a:xfrm>
            <a:off x="609600" y="2174875"/>
            <a:ext cx="5386917" cy="3951288"/>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4pPr>
            <a:lvl5pPr marL="2286000" marR="0" lvl="4"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5pPr>
            <a:lvl6pPr marL="2743200" marR="0" lvl="5"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6pPr>
            <a:lvl7pPr marL="3200400" marR="0" lvl="6"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7pPr>
            <a:lvl8pPr marL="3657600" marR="0" lvl="7"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8pPr>
            <a:lvl9pPr marL="4114800" marR="0" lvl="8"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133" name="Shape 133"/>
          <p:cNvSpPr txBox="1">
            <a:spLocks noGrp="1"/>
          </p:cNvSpPr>
          <p:nvPr>
            <p:ph type="body" idx="3"/>
          </p:nvPr>
        </p:nvSpPr>
        <p:spPr>
          <a:xfrm>
            <a:off x="6193372" y="1535113"/>
            <a:ext cx="5389033" cy="639763"/>
          </a:xfrm>
          <a:prstGeom prst="rect">
            <a:avLst/>
          </a:prstGeom>
          <a:noFill/>
          <a:ln>
            <a:noFill/>
          </a:ln>
        </p:spPr>
        <p:txBody>
          <a:bodyPr spcFirstLastPara="1" wrap="square" lIns="91425" tIns="91425" rIns="91425" bIns="91425" anchor="b" anchorCtr="0"/>
          <a:lstStyle>
            <a:lvl1pPr marL="457200" marR="0" lvl="0" indent="-228600" algn="l" rtl="0">
              <a:spcBef>
                <a:spcPts val="640"/>
              </a:spcBef>
              <a:spcAft>
                <a:spcPts val="0"/>
              </a:spcAft>
              <a:buClr>
                <a:schemeClr val="dk1"/>
              </a:buClr>
              <a:buSzPts val="3200"/>
              <a:buFont typeface="Arial"/>
              <a:buNone/>
              <a:defRPr sz="3200" b="1" i="0" u="none" strike="noStrike" cap="none">
                <a:solidFill>
                  <a:schemeClr val="dk1"/>
                </a:solidFill>
                <a:latin typeface="Calibri"/>
                <a:ea typeface="Calibri"/>
                <a:cs typeface="Calibri"/>
                <a:sym typeface="Calibri"/>
              </a:defRPr>
            </a:lvl1pPr>
            <a:lvl2pPr marL="914400" marR="0" lvl="1" indent="-228600" algn="l" rtl="0">
              <a:spcBef>
                <a:spcPts val="533"/>
              </a:spcBef>
              <a:spcAft>
                <a:spcPts val="0"/>
              </a:spcAft>
              <a:buClr>
                <a:schemeClr val="dk1"/>
              </a:buClr>
              <a:buSzPts val="2667"/>
              <a:buFont typeface="Arial"/>
              <a:buNone/>
              <a:defRPr sz="2667" b="1" i="0" u="none" strike="noStrike" cap="none">
                <a:solidFill>
                  <a:schemeClr val="dk1"/>
                </a:solidFill>
                <a:latin typeface="Calibri"/>
                <a:ea typeface="Calibri"/>
                <a:cs typeface="Calibri"/>
                <a:sym typeface="Calibri"/>
              </a:defRPr>
            </a:lvl2pPr>
            <a:lvl3pPr marL="1371600" marR="0" lvl="2"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3pPr>
            <a:lvl4pPr marL="1828800" marR="0" lvl="3"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4pPr>
            <a:lvl5pPr marL="2286000" marR="0" lvl="4"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5pPr>
            <a:lvl6pPr marL="2743200" marR="0" lvl="5"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6pPr>
            <a:lvl7pPr marL="3200400" marR="0" lvl="6"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7pPr>
            <a:lvl8pPr marL="3657600" marR="0" lvl="7"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8pPr>
            <a:lvl9pPr marL="4114800" marR="0" lvl="8" indent="-228600" algn="l" rtl="0">
              <a:spcBef>
                <a:spcPts val="427"/>
              </a:spcBef>
              <a:spcAft>
                <a:spcPts val="0"/>
              </a:spcAft>
              <a:buClr>
                <a:schemeClr val="dk1"/>
              </a:buClr>
              <a:buSzPts val="2133"/>
              <a:buFont typeface="Arial"/>
              <a:buNone/>
              <a:defRPr sz="2133" b="1"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body" idx="4"/>
          </p:nvPr>
        </p:nvSpPr>
        <p:spPr>
          <a:xfrm>
            <a:off x="6193372" y="2174875"/>
            <a:ext cx="5389033" cy="3951288"/>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4pPr>
            <a:lvl5pPr marL="2286000" marR="0" lvl="4"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5pPr>
            <a:lvl6pPr marL="2743200" marR="0" lvl="5"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6pPr>
            <a:lvl7pPr marL="3200400" marR="0" lvl="6"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7pPr>
            <a:lvl8pPr marL="3657600" marR="0" lvl="7"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8pPr>
            <a:lvl9pPr marL="4114800" marR="0" lvl="8"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6" name="Shape 136"/>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37" name="Shape 137"/>
          <p:cNvGrpSpPr/>
          <p:nvPr/>
        </p:nvGrpSpPr>
        <p:grpSpPr>
          <a:xfrm>
            <a:off x="8333464" y="198440"/>
            <a:ext cx="3363384" cy="774753"/>
            <a:chOff x="2217738" y="3189288"/>
            <a:chExt cx="5816600" cy="1339850"/>
          </a:xfrm>
        </p:grpSpPr>
        <p:sp>
          <p:nvSpPr>
            <p:cNvPr id="138" name="Shape 138"/>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39" name="Shape 139"/>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0" name="Shape 140"/>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1" name="Shape 141"/>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2" name="Shape 142"/>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3" name="Shape 143"/>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4" name="Shape 144"/>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5" name="Shape 145"/>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6" name="Shape 146"/>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7" name="Shape 147"/>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8" name="Shape 148"/>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49" name="Shape 149"/>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0" name="Shape 150"/>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1" name="Shape 151"/>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2" name="Shape 152"/>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3" name="Shape 153"/>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4"/>
        <p:cNvGrpSpPr/>
        <p:nvPr/>
      </p:nvGrpSpPr>
      <p:grpSpPr>
        <a:xfrm>
          <a:off x="0" y="0"/>
          <a:ext cx="0" cy="0"/>
          <a:chOff x="0" y="0"/>
          <a:chExt cx="0" cy="0"/>
        </a:xfrm>
      </p:grpSpPr>
      <p:sp>
        <p:nvSpPr>
          <p:cNvPr id="155" name="Shape 155"/>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6" name="Shape 156"/>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57" name="Shape 157"/>
          <p:cNvGrpSpPr/>
          <p:nvPr/>
        </p:nvGrpSpPr>
        <p:grpSpPr>
          <a:xfrm>
            <a:off x="8333464" y="198440"/>
            <a:ext cx="3363384" cy="774753"/>
            <a:chOff x="2217738" y="3189288"/>
            <a:chExt cx="5816600" cy="1339850"/>
          </a:xfrm>
        </p:grpSpPr>
        <p:sp>
          <p:nvSpPr>
            <p:cNvPr id="158" name="Shape 158"/>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59" name="Shape 159"/>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0" name="Shape 160"/>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1" name="Shape 161"/>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2" name="Shape 162"/>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3" name="Shape 163"/>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4" name="Shape 164"/>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5" name="Shape 165"/>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6" name="Shape 166"/>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7" name="Shape 167"/>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8" name="Shape 168"/>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69" name="Shape 169"/>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0" name="Shape 170"/>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1" name="Shape 171"/>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2" name="Shape 172"/>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73" name="Shape 173"/>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609605" y="273049"/>
            <a:ext cx="4011084" cy="1162051"/>
          </a:xfrm>
          <a:prstGeom prst="rect">
            <a:avLst/>
          </a:prstGeom>
          <a:noFill/>
          <a:ln>
            <a:noFill/>
          </a:ln>
        </p:spPr>
        <p:txBody>
          <a:bodyPr spcFirstLastPara="1" wrap="square" lIns="91425" tIns="91425" rIns="91425" bIns="91425" anchor="b" anchorCtr="0"/>
          <a:lstStyle>
            <a:lvl1pPr marR="0" lvl="0" algn="l" rtl="0">
              <a:spcBef>
                <a:spcPts val="0"/>
              </a:spcBef>
              <a:spcAft>
                <a:spcPts val="0"/>
              </a:spcAft>
              <a:buClr>
                <a:schemeClr val="dk1"/>
              </a:buClr>
              <a:buSzPts val="2667"/>
              <a:buFont typeface="Calibri"/>
              <a:buNone/>
              <a:defRPr sz="2667"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76" name="Shape 176"/>
          <p:cNvSpPr txBox="1">
            <a:spLocks noGrp="1"/>
          </p:cNvSpPr>
          <p:nvPr>
            <p:ph type="body" idx="1"/>
          </p:nvPr>
        </p:nvSpPr>
        <p:spPr>
          <a:xfrm>
            <a:off x="4766733" y="1435103"/>
            <a:ext cx="6815667" cy="4691063"/>
          </a:xfrm>
          <a:prstGeom prst="rect">
            <a:avLst/>
          </a:prstGeom>
          <a:noFill/>
          <a:ln>
            <a:noFill/>
          </a:ln>
        </p:spPr>
        <p:txBody>
          <a:bodyPr spcFirstLastPara="1" wrap="square" lIns="91425" tIns="91425" rIns="91425" bIns="91425" anchor="t" anchorCtr="0"/>
          <a:lstStyle>
            <a:lvl1pPr marL="457200" marR="0" lvl="0" indent="-499554" algn="l" rtl="0">
              <a:spcBef>
                <a:spcPts val="853"/>
              </a:spcBef>
              <a:spcAft>
                <a:spcPts val="0"/>
              </a:spcAft>
              <a:buClr>
                <a:schemeClr val="dk1"/>
              </a:buClr>
              <a:buSzPts val="4267"/>
              <a:buFont typeface="Arial"/>
              <a:buChar char="•"/>
              <a:defRPr sz="4267" b="0" i="0" u="none" strike="noStrike" cap="none">
                <a:solidFill>
                  <a:schemeClr val="dk1"/>
                </a:solidFill>
                <a:latin typeface="Calibri"/>
                <a:ea typeface="Calibri"/>
                <a:cs typeface="Calibri"/>
                <a:sym typeface="Calibri"/>
              </a:defRPr>
            </a:lvl1pPr>
            <a:lvl2pPr marL="914400" marR="0" lvl="1" indent="-465645" algn="l" rtl="0">
              <a:spcBef>
                <a:spcPts val="747"/>
              </a:spcBef>
              <a:spcAft>
                <a:spcPts val="0"/>
              </a:spcAft>
              <a:buClr>
                <a:schemeClr val="dk1"/>
              </a:buClr>
              <a:buSzPts val="3733"/>
              <a:buFont typeface="Arial"/>
              <a:buChar char="–"/>
              <a:defRPr sz="3733"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177" name="Shape 177"/>
          <p:cNvSpPr txBox="1">
            <a:spLocks noGrp="1"/>
          </p:cNvSpPr>
          <p:nvPr>
            <p:ph type="body" idx="2"/>
          </p:nvPr>
        </p:nvSpPr>
        <p:spPr>
          <a:xfrm>
            <a:off x="609605" y="1435103"/>
            <a:ext cx="4011084" cy="4691063"/>
          </a:xfrm>
          <a:prstGeom prst="rect">
            <a:avLst/>
          </a:prstGeom>
          <a:noFill/>
          <a:ln>
            <a:noFill/>
          </a:ln>
        </p:spPr>
        <p:txBody>
          <a:bodyPr spcFirstLastPara="1" wrap="square" lIns="91425" tIns="91425" rIns="91425" bIns="91425" anchor="t" anchorCtr="0"/>
          <a:lstStyle>
            <a:lvl1pPr marL="457200" marR="0" lvl="0" indent="-228600" algn="l" rtl="0">
              <a:spcBef>
                <a:spcPts val="373"/>
              </a:spcBef>
              <a:spcAft>
                <a:spcPts val="0"/>
              </a:spcAft>
              <a:buClr>
                <a:schemeClr val="dk1"/>
              </a:buClr>
              <a:buSzPts val="1867"/>
              <a:buFont typeface="Arial"/>
              <a:buNone/>
              <a:defRPr sz="1867" b="0" i="0" u="none" strike="noStrike" cap="none">
                <a:solidFill>
                  <a:schemeClr val="dk1"/>
                </a:solidFill>
                <a:latin typeface="Calibri"/>
                <a:ea typeface="Calibri"/>
                <a:cs typeface="Calibri"/>
                <a:sym typeface="Calibri"/>
              </a:defRPr>
            </a:lvl1pPr>
            <a:lvl2pPr marL="914400" marR="0" lvl="1" indent="-228600" algn="l" rtl="0">
              <a:spcBef>
                <a:spcPts val="32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2pPr>
            <a:lvl3pPr marL="1371600" marR="0" lvl="2" indent="-228600" algn="l" rtl="0">
              <a:spcBef>
                <a:spcPts val="267"/>
              </a:spcBef>
              <a:spcAft>
                <a:spcPts val="0"/>
              </a:spcAft>
              <a:buClr>
                <a:schemeClr val="dk1"/>
              </a:buClr>
              <a:buSzPts val="1333"/>
              <a:buFont typeface="Arial"/>
              <a:buNone/>
              <a:defRPr sz="1333" b="0" i="0" u="none" strike="noStrike" cap="none">
                <a:solidFill>
                  <a:schemeClr val="dk1"/>
                </a:solidFill>
                <a:latin typeface="Calibri"/>
                <a:ea typeface="Calibri"/>
                <a:cs typeface="Calibri"/>
                <a:sym typeface="Calibri"/>
              </a:defRPr>
            </a:lvl3pPr>
            <a:lvl4pPr marL="1828800" marR="0" lvl="3"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8" name="Shape 178"/>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9" name="Shape 179"/>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180" name="Shape 180"/>
          <p:cNvGrpSpPr/>
          <p:nvPr/>
        </p:nvGrpSpPr>
        <p:grpSpPr>
          <a:xfrm>
            <a:off x="8333464" y="198440"/>
            <a:ext cx="3363384" cy="774753"/>
            <a:chOff x="2217738" y="3189288"/>
            <a:chExt cx="5816600" cy="1339850"/>
          </a:xfrm>
        </p:grpSpPr>
        <p:sp>
          <p:nvSpPr>
            <p:cNvPr id="181" name="Shape 181"/>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2" name="Shape 182"/>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3" name="Shape 183"/>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4" name="Shape 184"/>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5" name="Shape 185"/>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6" name="Shape 186"/>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7" name="Shape 187"/>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8" name="Shape 188"/>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89" name="Shape 189"/>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0" name="Shape 190"/>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1" name="Shape 191"/>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2" name="Shape 192"/>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3" name="Shape 193"/>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4" name="Shape 194"/>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5" name="Shape 195"/>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196" name="Shape 196"/>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7"/>
        <p:cNvGrpSpPr/>
        <p:nvPr/>
      </p:nvGrpSpPr>
      <p:grpSpPr>
        <a:xfrm>
          <a:off x="0" y="0"/>
          <a:ext cx="0" cy="0"/>
          <a:chOff x="0" y="0"/>
          <a:chExt cx="0" cy="0"/>
        </a:xfrm>
      </p:grpSpPr>
      <p:sp>
        <p:nvSpPr>
          <p:cNvPr id="198" name="Shape 198"/>
          <p:cNvSpPr txBox="1">
            <a:spLocks noGrp="1"/>
          </p:cNvSpPr>
          <p:nvPr>
            <p:ph type="title"/>
          </p:nvPr>
        </p:nvSpPr>
        <p:spPr>
          <a:xfrm>
            <a:off x="2389717" y="4800601"/>
            <a:ext cx="7315200" cy="566739"/>
          </a:xfrm>
          <a:prstGeom prst="rect">
            <a:avLst/>
          </a:prstGeom>
          <a:noFill/>
          <a:ln>
            <a:noFill/>
          </a:ln>
        </p:spPr>
        <p:txBody>
          <a:bodyPr spcFirstLastPara="1" wrap="square" lIns="91425" tIns="91425" rIns="91425" bIns="91425" anchor="b" anchorCtr="0"/>
          <a:lstStyle>
            <a:lvl1pPr marR="0" lvl="0" algn="l" rtl="0">
              <a:spcBef>
                <a:spcPts val="0"/>
              </a:spcBef>
              <a:spcAft>
                <a:spcPts val="0"/>
              </a:spcAft>
              <a:buClr>
                <a:schemeClr val="dk1"/>
              </a:buClr>
              <a:buSzPts val="2667"/>
              <a:buFont typeface="Calibri"/>
              <a:buNone/>
              <a:defRPr sz="2667"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9" name="Shape 199"/>
          <p:cNvSpPr>
            <a:spLocks noGrp="1"/>
          </p:cNvSpPr>
          <p:nvPr>
            <p:ph type="pic" idx="2"/>
          </p:nvPr>
        </p:nvSpPr>
        <p:spPr>
          <a:xfrm>
            <a:off x="2389717" y="1032933"/>
            <a:ext cx="7315200" cy="3694643"/>
          </a:xfrm>
          <a:prstGeom prst="rect">
            <a:avLst/>
          </a:prstGeom>
          <a:noFill/>
          <a:ln>
            <a:noFill/>
          </a:ln>
        </p:spPr>
        <p:txBody>
          <a:bodyPr spcFirstLastPara="1" wrap="square" lIns="91425" tIns="91425" rIns="91425" bIns="91425" anchor="t" anchorCtr="0"/>
          <a:lstStyle>
            <a:lvl1pPr marR="0" lvl="0" algn="l" rtl="0">
              <a:spcBef>
                <a:spcPts val="853"/>
              </a:spcBef>
              <a:spcAft>
                <a:spcPts val="0"/>
              </a:spcAft>
              <a:buClr>
                <a:schemeClr val="dk1"/>
              </a:buClr>
              <a:buSzPts val="4267"/>
              <a:buFont typeface="Arial"/>
              <a:buNone/>
              <a:defRPr sz="4267" b="0" i="0" u="none" strike="noStrike" cap="none">
                <a:solidFill>
                  <a:schemeClr val="dk1"/>
                </a:solidFill>
                <a:latin typeface="Calibri"/>
                <a:ea typeface="Calibri"/>
                <a:cs typeface="Calibri"/>
                <a:sym typeface="Calibri"/>
              </a:defRPr>
            </a:lvl1pPr>
            <a:lvl2pPr marR="0" lvl="1" algn="l" rtl="0">
              <a:spcBef>
                <a:spcPts val="747"/>
              </a:spcBef>
              <a:spcAft>
                <a:spcPts val="0"/>
              </a:spcAft>
              <a:buClr>
                <a:schemeClr val="dk1"/>
              </a:buClr>
              <a:buSzPts val="3733"/>
              <a:buFont typeface="Arial"/>
              <a:buNone/>
              <a:defRPr sz="3733" b="0" i="0" u="none" strike="noStrike" cap="none">
                <a:solidFill>
                  <a:schemeClr val="dk1"/>
                </a:solidFill>
                <a:latin typeface="Calibri"/>
                <a:ea typeface="Calibri"/>
                <a:cs typeface="Calibri"/>
                <a:sym typeface="Calibri"/>
              </a:defRPr>
            </a:lvl2pPr>
            <a:lvl3pPr marR="0" lvl="2"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3pPr>
            <a:lvl4pPr marR="0" lvl="3"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4pPr>
            <a:lvl5pPr marR="0" lvl="4"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5pPr>
            <a:lvl6pPr marR="0" lvl="5"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6pPr>
            <a:lvl7pPr marR="0" lvl="6"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7pPr>
            <a:lvl8pPr marR="0" lvl="7"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8pPr>
            <a:lvl9pPr marR="0" lvl="8" algn="l" rtl="0">
              <a:spcBef>
                <a:spcPts val="533"/>
              </a:spcBef>
              <a:spcAft>
                <a:spcPts val="0"/>
              </a:spcAft>
              <a:buClr>
                <a:schemeClr val="dk1"/>
              </a:buClr>
              <a:buSzPts val="2667"/>
              <a:buFont typeface="Arial"/>
              <a:buNone/>
              <a:defRPr sz="2667" b="0" i="0" u="none" strike="noStrike" cap="none">
                <a:solidFill>
                  <a:schemeClr val="dk1"/>
                </a:solidFill>
                <a:latin typeface="Calibri"/>
                <a:ea typeface="Calibri"/>
                <a:cs typeface="Calibri"/>
                <a:sym typeface="Calibri"/>
              </a:defRPr>
            </a:lvl9pPr>
          </a:lstStyle>
          <a:p>
            <a:endParaRPr/>
          </a:p>
        </p:txBody>
      </p:sp>
      <p:sp>
        <p:nvSpPr>
          <p:cNvPr id="200" name="Shape 200"/>
          <p:cNvSpPr txBox="1">
            <a:spLocks noGrp="1"/>
          </p:cNvSpPr>
          <p:nvPr>
            <p:ph type="body" idx="1"/>
          </p:nvPr>
        </p:nvSpPr>
        <p:spPr>
          <a:xfrm>
            <a:off x="2389717" y="5367339"/>
            <a:ext cx="7315200" cy="804863"/>
          </a:xfrm>
          <a:prstGeom prst="rect">
            <a:avLst/>
          </a:prstGeom>
          <a:noFill/>
          <a:ln>
            <a:noFill/>
          </a:ln>
        </p:spPr>
        <p:txBody>
          <a:bodyPr spcFirstLastPara="1" wrap="square" lIns="91425" tIns="91425" rIns="91425" bIns="91425" anchor="t" anchorCtr="0"/>
          <a:lstStyle>
            <a:lvl1pPr marL="457200" marR="0" lvl="0" indent="-228600" algn="l" rtl="0">
              <a:spcBef>
                <a:spcPts val="373"/>
              </a:spcBef>
              <a:spcAft>
                <a:spcPts val="0"/>
              </a:spcAft>
              <a:buClr>
                <a:schemeClr val="dk1"/>
              </a:buClr>
              <a:buSzPts val="1867"/>
              <a:buFont typeface="Arial"/>
              <a:buNone/>
              <a:defRPr sz="1867" b="0" i="0" u="none" strike="noStrike" cap="none">
                <a:solidFill>
                  <a:schemeClr val="dk1"/>
                </a:solidFill>
                <a:latin typeface="Calibri"/>
                <a:ea typeface="Calibri"/>
                <a:cs typeface="Calibri"/>
                <a:sym typeface="Calibri"/>
              </a:defRPr>
            </a:lvl1pPr>
            <a:lvl2pPr marL="914400" marR="0" lvl="1" indent="-228600" algn="l" rtl="0">
              <a:spcBef>
                <a:spcPts val="32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2pPr>
            <a:lvl3pPr marL="1371600" marR="0" lvl="2" indent="-228600" algn="l" rtl="0">
              <a:spcBef>
                <a:spcPts val="267"/>
              </a:spcBef>
              <a:spcAft>
                <a:spcPts val="0"/>
              </a:spcAft>
              <a:buClr>
                <a:schemeClr val="dk1"/>
              </a:buClr>
              <a:buSzPts val="1333"/>
              <a:buFont typeface="Arial"/>
              <a:buNone/>
              <a:defRPr sz="1333" b="0" i="0" u="none" strike="noStrike" cap="none">
                <a:solidFill>
                  <a:schemeClr val="dk1"/>
                </a:solidFill>
                <a:latin typeface="Calibri"/>
                <a:ea typeface="Calibri"/>
                <a:cs typeface="Calibri"/>
                <a:sym typeface="Calibri"/>
              </a:defRPr>
            </a:lvl3pPr>
            <a:lvl4pPr marL="1828800" marR="0" lvl="3"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01" name="Shape 201"/>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2" name="Shape 202"/>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a:solidFill>
                  <a:srgbClr val="888888"/>
                </a:solidFill>
                <a:latin typeface="Calibri"/>
                <a:ea typeface="Calibri"/>
                <a:cs typeface="Calibri"/>
                <a:sym typeface="Calibri"/>
              </a:defRPr>
            </a:lvl1pPr>
            <a:lvl2pPr marL="0" marR="0" lvl="1" indent="0" algn="r" rtl="0">
              <a:spcBef>
                <a:spcPts val="0"/>
              </a:spcBef>
              <a:buNone/>
              <a:defRPr sz="1333">
                <a:solidFill>
                  <a:srgbClr val="888888"/>
                </a:solidFill>
                <a:latin typeface="Calibri"/>
                <a:ea typeface="Calibri"/>
                <a:cs typeface="Calibri"/>
                <a:sym typeface="Calibri"/>
              </a:defRPr>
            </a:lvl2pPr>
            <a:lvl3pPr marL="0" marR="0" lvl="2" indent="0" algn="r" rtl="0">
              <a:spcBef>
                <a:spcPts val="0"/>
              </a:spcBef>
              <a:buNone/>
              <a:defRPr sz="1333">
                <a:solidFill>
                  <a:srgbClr val="888888"/>
                </a:solidFill>
                <a:latin typeface="Calibri"/>
                <a:ea typeface="Calibri"/>
                <a:cs typeface="Calibri"/>
                <a:sym typeface="Calibri"/>
              </a:defRPr>
            </a:lvl3pPr>
            <a:lvl4pPr marL="0" marR="0" lvl="3" indent="0" algn="r" rtl="0">
              <a:spcBef>
                <a:spcPts val="0"/>
              </a:spcBef>
              <a:buNone/>
              <a:defRPr sz="1333">
                <a:solidFill>
                  <a:srgbClr val="888888"/>
                </a:solidFill>
                <a:latin typeface="Calibri"/>
                <a:ea typeface="Calibri"/>
                <a:cs typeface="Calibri"/>
                <a:sym typeface="Calibri"/>
              </a:defRPr>
            </a:lvl4pPr>
            <a:lvl5pPr marL="0" marR="0" lvl="4" indent="0" algn="r" rtl="0">
              <a:spcBef>
                <a:spcPts val="0"/>
              </a:spcBef>
              <a:buNone/>
              <a:defRPr sz="1333">
                <a:solidFill>
                  <a:srgbClr val="888888"/>
                </a:solidFill>
                <a:latin typeface="Calibri"/>
                <a:ea typeface="Calibri"/>
                <a:cs typeface="Calibri"/>
                <a:sym typeface="Calibri"/>
              </a:defRPr>
            </a:lvl5pPr>
            <a:lvl6pPr marL="0" marR="0" lvl="5" indent="0" algn="r" rtl="0">
              <a:spcBef>
                <a:spcPts val="0"/>
              </a:spcBef>
              <a:buNone/>
              <a:defRPr sz="1333">
                <a:solidFill>
                  <a:srgbClr val="888888"/>
                </a:solidFill>
                <a:latin typeface="Calibri"/>
                <a:ea typeface="Calibri"/>
                <a:cs typeface="Calibri"/>
                <a:sym typeface="Calibri"/>
              </a:defRPr>
            </a:lvl6pPr>
            <a:lvl7pPr marL="0" marR="0" lvl="6" indent="0" algn="r" rtl="0">
              <a:spcBef>
                <a:spcPts val="0"/>
              </a:spcBef>
              <a:buNone/>
              <a:defRPr sz="1333">
                <a:solidFill>
                  <a:srgbClr val="888888"/>
                </a:solidFill>
                <a:latin typeface="Calibri"/>
                <a:ea typeface="Calibri"/>
                <a:cs typeface="Calibri"/>
                <a:sym typeface="Calibri"/>
              </a:defRPr>
            </a:lvl7pPr>
            <a:lvl8pPr marL="0" marR="0" lvl="7" indent="0" algn="r" rtl="0">
              <a:spcBef>
                <a:spcPts val="0"/>
              </a:spcBef>
              <a:buNone/>
              <a:defRPr sz="1333">
                <a:solidFill>
                  <a:srgbClr val="888888"/>
                </a:solidFill>
                <a:latin typeface="Calibri"/>
                <a:ea typeface="Calibri"/>
                <a:cs typeface="Calibri"/>
                <a:sym typeface="Calibri"/>
              </a:defRPr>
            </a:lvl8pPr>
            <a:lvl9pPr marL="0" marR="0" lvl="8" indent="0" algn="r" rtl="0">
              <a:spcBef>
                <a:spcPts val="0"/>
              </a:spcBef>
              <a:buNone/>
              <a:defRPr sz="1333">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grpSp>
        <p:nvGrpSpPr>
          <p:cNvPr id="203" name="Shape 203"/>
          <p:cNvGrpSpPr/>
          <p:nvPr/>
        </p:nvGrpSpPr>
        <p:grpSpPr>
          <a:xfrm>
            <a:off x="8333464" y="198440"/>
            <a:ext cx="3363384" cy="774753"/>
            <a:chOff x="2217738" y="3189288"/>
            <a:chExt cx="5816600" cy="1339850"/>
          </a:xfrm>
        </p:grpSpPr>
        <p:sp>
          <p:nvSpPr>
            <p:cNvPr id="204" name="Shape 204"/>
            <p:cNvSpPr/>
            <p:nvPr/>
          </p:nvSpPr>
          <p:spPr>
            <a:xfrm>
              <a:off x="2611438" y="3921125"/>
              <a:ext cx="327025" cy="461963"/>
            </a:xfrm>
            <a:custGeom>
              <a:avLst/>
              <a:gdLst/>
              <a:ahLst/>
              <a:cxnLst/>
              <a:rect l="0" t="0" r="0" b="0"/>
              <a:pathLst>
                <a:path w="908" h="1282" extrusionOk="0">
                  <a:moveTo>
                    <a:pt x="907" y="1281"/>
                  </a:moveTo>
                  <a:lnTo>
                    <a:pt x="0" y="1281"/>
                  </a:lnTo>
                  <a:lnTo>
                    <a:pt x="0" y="0"/>
                  </a:lnTo>
                  <a:lnTo>
                    <a:pt x="907" y="0"/>
                  </a:lnTo>
                  <a:lnTo>
                    <a:pt x="907" y="1281"/>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5" name="Shape 205"/>
            <p:cNvSpPr/>
            <p:nvPr/>
          </p:nvSpPr>
          <p:spPr>
            <a:xfrm>
              <a:off x="3522663" y="3786188"/>
              <a:ext cx="528637" cy="696912"/>
            </a:xfrm>
            <a:custGeom>
              <a:avLst/>
              <a:gdLst/>
              <a:ahLst/>
              <a:cxnLst/>
              <a:rect l="0" t="0" r="0" b="0"/>
              <a:pathLst>
                <a:path w="1469" h="1937" extrusionOk="0">
                  <a:moveTo>
                    <a:pt x="531" y="1280"/>
                  </a:moveTo>
                  <a:lnTo>
                    <a:pt x="0" y="0"/>
                  </a:lnTo>
                  <a:lnTo>
                    <a:pt x="468" y="0"/>
                  </a:lnTo>
                  <a:lnTo>
                    <a:pt x="750" y="811"/>
                  </a:lnTo>
                  <a:lnTo>
                    <a:pt x="1062" y="0"/>
                  </a:lnTo>
                  <a:lnTo>
                    <a:pt x="1468" y="0"/>
                  </a:lnTo>
                  <a:lnTo>
                    <a:pt x="937" y="1280"/>
                  </a:lnTo>
                  <a:lnTo>
                    <a:pt x="937" y="1936"/>
                  </a:lnTo>
                  <a:lnTo>
                    <a:pt x="531" y="1936"/>
                  </a:lnTo>
                  <a:lnTo>
                    <a:pt x="531" y="128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6" name="Shape 206"/>
            <p:cNvSpPr/>
            <p:nvPr/>
          </p:nvSpPr>
          <p:spPr>
            <a:xfrm>
              <a:off x="3960813" y="3987800"/>
              <a:ext cx="404812" cy="506413"/>
            </a:xfrm>
            <a:custGeom>
              <a:avLst/>
              <a:gdLst/>
              <a:ahLst/>
              <a:cxnLst/>
              <a:rect l="0" t="0" r="0" b="0"/>
              <a:pathLst>
                <a:path w="1126" h="1408" extrusionOk="0">
                  <a:moveTo>
                    <a:pt x="375" y="750"/>
                  </a:moveTo>
                  <a:lnTo>
                    <a:pt x="375" y="750"/>
                  </a:lnTo>
                  <a:cubicBezTo>
                    <a:pt x="375" y="938"/>
                    <a:pt x="407" y="1157"/>
                    <a:pt x="563" y="1157"/>
                  </a:cubicBezTo>
                  <a:cubicBezTo>
                    <a:pt x="688" y="1157"/>
                    <a:pt x="719" y="1032"/>
                    <a:pt x="719" y="938"/>
                  </a:cubicBezTo>
                  <a:cubicBezTo>
                    <a:pt x="1094" y="938"/>
                    <a:pt x="1094" y="938"/>
                    <a:pt x="1094" y="938"/>
                  </a:cubicBezTo>
                  <a:cubicBezTo>
                    <a:pt x="1094" y="1063"/>
                    <a:pt x="1063" y="1188"/>
                    <a:pt x="969" y="1282"/>
                  </a:cubicBezTo>
                  <a:cubicBezTo>
                    <a:pt x="875" y="1375"/>
                    <a:pt x="750" y="1407"/>
                    <a:pt x="563" y="1407"/>
                  </a:cubicBezTo>
                  <a:cubicBezTo>
                    <a:pt x="63" y="1407"/>
                    <a:pt x="0" y="1125"/>
                    <a:pt x="0" y="688"/>
                  </a:cubicBezTo>
                  <a:cubicBezTo>
                    <a:pt x="0" y="313"/>
                    <a:pt x="63" y="0"/>
                    <a:pt x="563" y="0"/>
                  </a:cubicBezTo>
                  <a:cubicBezTo>
                    <a:pt x="1063" y="0"/>
                    <a:pt x="1125" y="313"/>
                    <a:pt x="1125" y="750"/>
                  </a:cubicBezTo>
                  <a:lnTo>
                    <a:pt x="375" y="750"/>
                  </a:lnTo>
                  <a:close/>
                  <a:moveTo>
                    <a:pt x="750" y="563"/>
                  </a:moveTo>
                  <a:lnTo>
                    <a:pt x="750" y="563"/>
                  </a:lnTo>
                  <a:cubicBezTo>
                    <a:pt x="750" y="407"/>
                    <a:pt x="750" y="219"/>
                    <a:pt x="563" y="219"/>
                  </a:cubicBezTo>
                  <a:cubicBezTo>
                    <a:pt x="375" y="219"/>
                    <a:pt x="375" y="438"/>
                    <a:pt x="375"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7" name="Shape 207"/>
            <p:cNvSpPr/>
            <p:nvPr/>
          </p:nvSpPr>
          <p:spPr>
            <a:xfrm>
              <a:off x="441166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8" name="Shape 208"/>
            <p:cNvSpPr/>
            <p:nvPr/>
          </p:nvSpPr>
          <p:spPr>
            <a:xfrm>
              <a:off x="4625975" y="3786188"/>
              <a:ext cx="134938"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09" name="Shape 209"/>
            <p:cNvSpPr/>
            <p:nvPr/>
          </p:nvSpPr>
          <p:spPr>
            <a:xfrm>
              <a:off x="4794250" y="3987800"/>
              <a:ext cx="404813" cy="506413"/>
            </a:xfrm>
            <a:custGeom>
              <a:avLst/>
              <a:gdLst/>
              <a:ahLst/>
              <a:cxnLst/>
              <a:rect l="0" t="0" r="0" b="0"/>
              <a:pathLst>
                <a:path w="1125" h="1408" extrusionOk="0">
                  <a:moveTo>
                    <a:pt x="0" y="688"/>
                  </a:moveTo>
                  <a:lnTo>
                    <a:pt x="0" y="688"/>
                  </a:lnTo>
                  <a:cubicBezTo>
                    <a:pt x="0" y="313"/>
                    <a:pt x="62" y="0"/>
                    <a:pt x="562" y="0"/>
                  </a:cubicBezTo>
                  <a:cubicBezTo>
                    <a:pt x="1061" y="0"/>
                    <a:pt x="1124" y="313"/>
                    <a:pt x="1124" y="688"/>
                  </a:cubicBezTo>
                  <a:cubicBezTo>
                    <a:pt x="1124" y="1125"/>
                    <a:pt x="1061" y="1407"/>
                    <a:pt x="562" y="1407"/>
                  </a:cubicBezTo>
                  <a:cubicBezTo>
                    <a:pt x="62" y="1407"/>
                    <a:pt x="0" y="1125"/>
                    <a:pt x="0" y="688"/>
                  </a:cubicBezTo>
                  <a:close/>
                  <a:moveTo>
                    <a:pt x="719" y="657"/>
                  </a:moveTo>
                  <a:lnTo>
                    <a:pt x="719" y="657"/>
                  </a:lnTo>
                  <a:cubicBezTo>
                    <a:pt x="719" y="375"/>
                    <a:pt x="719" y="250"/>
                    <a:pt x="562" y="250"/>
                  </a:cubicBezTo>
                  <a:cubicBezTo>
                    <a:pt x="406" y="250"/>
                    <a:pt x="375" y="375"/>
                    <a:pt x="375" y="657"/>
                  </a:cubicBezTo>
                  <a:cubicBezTo>
                    <a:pt x="375" y="1063"/>
                    <a:pt x="406" y="1157"/>
                    <a:pt x="562" y="1157"/>
                  </a:cubicBezTo>
                  <a:cubicBezTo>
                    <a:pt x="687" y="1157"/>
                    <a:pt x="719" y="1063"/>
                    <a:pt x="719"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0" name="Shape 210"/>
            <p:cNvSpPr/>
            <p:nvPr/>
          </p:nvSpPr>
          <p:spPr>
            <a:xfrm>
              <a:off x="5164138" y="4000500"/>
              <a:ext cx="742950" cy="484188"/>
            </a:xfrm>
            <a:custGeom>
              <a:avLst/>
              <a:gdLst/>
              <a:ahLst/>
              <a:cxnLst/>
              <a:rect l="0" t="0" r="0" b="0"/>
              <a:pathLst>
                <a:path w="2064" h="1344" extrusionOk="0">
                  <a:moveTo>
                    <a:pt x="0" y="0"/>
                  </a:moveTo>
                  <a:lnTo>
                    <a:pt x="406" y="0"/>
                  </a:lnTo>
                  <a:lnTo>
                    <a:pt x="594" y="1000"/>
                  </a:lnTo>
                  <a:lnTo>
                    <a:pt x="594" y="1000"/>
                  </a:lnTo>
                  <a:lnTo>
                    <a:pt x="844" y="0"/>
                  </a:lnTo>
                  <a:lnTo>
                    <a:pt x="1250" y="0"/>
                  </a:lnTo>
                  <a:lnTo>
                    <a:pt x="1469" y="1000"/>
                  </a:lnTo>
                  <a:lnTo>
                    <a:pt x="1500" y="1000"/>
                  </a:lnTo>
                  <a:lnTo>
                    <a:pt x="1688" y="0"/>
                  </a:lnTo>
                  <a:lnTo>
                    <a:pt x="2063" y="0"/>
                  </a:lnTo>
                  <a:lnTo>
                    <a:pt x="1688" y="1343"/>
                  </a:lnTo>
                  <a:lnTo>
                    <a:pt x="1281" y="1343"/>
                  </a:lnTo>
                  <a:lnTo>
                    <a:pt x="1031" y="406"/>
                  </a:lnTo>
                  <a:lnTo>
                    <a:pt x="1031" y="406"/>
                  </a:lnTo>
                  <a:lnTo>
                    <a:pt x="750" y="1343"/>
                  </a:lnTo>
                  <a:lnTo>
                    <a:pt x="344" y="1343"/>
                  </a:lnTo>
                  <a:lnTo>
                    <a:pt x="0"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1" name="Shape 211"/>
            <p:cNvSpPr/>
            <p:nvPr/>
          </p:nvSpPr>
          <p:spPr>
            <a:xfrm>
              <a:off x="5918200" y="3786188"/>
              <a:ext cx="360363" cy="696912"/>
            </a:xfrm>
            <a:custGeom>
              <a:avLst/>
              <a:gdLst/>
              <a:ahLst/>
              <a:cxnLst/>
              <a:rect l="0" t="0" r="0" b="0"/>
              <a:pathLst>
                <a:path w="1001" h="1937" extrusionOk="0">
                  <a:moveTo>
                    <a:pt x="0" y="1936"/>
                  </a:moveTo>
                  <a:lnTo>
                    <a:pt x="0" y="0"/>
                  </a:lnTo>
                  <a:lnTo>
                    <a:pt x="1000" y="0"/>
                  </a:lnTo>
                  <a:lnTo>
                    <a:pt x="1000" y="280"/>
                  </a:lnTo>
                  <a:lnTo>
                    <a:pt x="406" y="280"/>
                  </a:lnTo>
                  <a:lnTo>
                    <a:pt x="406" y="780"/>
                  </a:lnTo>
                  <a:lnTo>
                    <a:pt x="969" y="780"/>
                  </a:lnTo>
                  <a:lnTo>
                    <a:pt x="969" y="1093"/>
                  </a:lnTo>
                  <a:lnTo>
                    <a:pt x="406" y="1093"/>
                  </a:lnTo>
                  <a:lnTo>
                    <a:pt x="406" y="1936"/>
                  </a:lnTo>
                  <a:lnTo>
                    <a:pt x="0" y="1936"/>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2" name="Shape 212"/>
            <p:cNvSpPr/>
            <p:nvPr/>
          </p:nvSpPr>
          <p:spPr>
            <a:xfrm>
              <a:off x="6289675" y="3987800"/>
              <a:ext cx="404813" cy="506413"/>
            </a:xfrm>
            <a:custGeom>
              <a:avLst/>
              <a:gdLst/>
              <a:ahLst/>
              <a:cxnLst/>
              <a:rect l="0" t="0" r="0" b="0"/>
              <a:pathLst>
                <a:path w="1126" h="1408" extrusionOk="0">
                  <a:moveTo>
                    <a:pt x="0" y="688"/>
                  </a:moveTo>
                  <a:lnTo>
                    <a:pt x="0" y="688"/>
                  </a:lnTo>
                  <a:cubicBezTo>
                    <a:pt x="0" y="313"/>
                    <a:pt x="63" y="0"/>
                    <a:pt x="563" y="0"/>
                  </a:cubicBezTo>
                  <a:cubicBezTo>
                    <a:pt x="1063" y="0"/>
                    <a:pt x="1125" y="313"/>
                    <a:pt x="1125" y="688"/>
                  </a:cubicBezTo>
                  <a:cubicBezTo>
                    <a:pt x="1125" y="1125"/>
                    <a:pt x="1063" y="1407"/>
                    <a:pt x="563" y="1407"/>
                  </a:cubicBezTo>
                  <a:cubicBezTo>
                    <a:pt x="63" y="1407"/>
                    <a:pt x="0" y="1125"/>
                    <a:pt x="0" y="688"/>
                  </a:cubicBezTo>
                  <a:close/>
                  <a:moveTo>
                    <a:pt x="750" y="657"/>
                  </a:moveTo>
                  <a:lnTo>
                    <a:pt x="750" y="657"/>
                  </a:lnTo>
                  <a:cubicBezTo>
                    <a:pt x="750" y="375"/>
                    <a:pt x="719" y="250"/>
                    <a:pt x="563" y="250"/>
                  </a:cubicBezTo>
                  <a:cubicBezTo>
                    <a:pt x="406" y="250"/>
                    <a:pt x="375" y="375"/>
                    <a:pt x="375" y="657"/>
                  </a:cubicBezTo>
                  <a:cubicBezTo>
                    <a:pt x="375" y="1063"/>
                    <a:pt x="438" y="1157"/>
                    <a:pt x="563" y="1157"/>
                  </a:cubicBezTo>
                  <a:cubicBezTo>
                    <a:pt x="719" y="1157"/>
                    <a:pt x="750" y="1063"/>
                    <a:pt x="750" y="657"/>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3" name="Shape 213"/>
            <p:cNvSpPr/>
            <p:nvPr/>
          </p:nvSpPr>
          <p:spPr>
            <a:xfrm>
              <a:off x="6729413" y="3786188"/>
              <a:ext cx="134937" cy="696912"/>
            </a:xfrm>
            <a:custGeom>
              <a:avLst/>
              <a:gdLst/>
              <a:ahLst/>
              <a:cxnLst/>
              <a:rect l="0" t="0" r="0" b="0"/>
              <a:pathLst>
                <a:path w="376" h="1937" extrusionOk="0">
                  <a:moveTo>
                    <a:pt x="375" y="0"/>
                  </a:moveTo>
                  <a:lnTo>
                    <a:pt x="375" y="1936"/>
                  </a:lnTo>
                  <a:lnTo>
                    <a:pt x="0" y="1936"/>
                  </a:lnTo>
                  <a:lnTo>
                    <a:pt x="0" y="0"/>
                  </a:lnTo>
                  <a:lnTo>
                    <a:pt x="375" y="0"/>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4" name="Shape 214"/>
            <p:cNvSpPr/>
            <p:nvPr/>
          </p:nvSpPr>
          <p:spPr>
            <a:xfrm>
              <a:off x="6908800" y="3786188"/>
              <a:ext cx="393700" cy="709612"/>
            </a:xfrm>
            <a:custGeom>
              <a:avLst/>
              <a:gdLst/>
              <a:ahLst/>
              <a:cxnLst/>
              <a:rect l="0" t="0" r="0" b="0"/>
              <a:pathLst>
                <a:path w="1095" h="1969" extrusionOk="0">
                  <a:moveTo>
                    <a:pt x="719" y="1936"/>
                  </a:moveTo>
                  <a:lnTo>
                    <a:pt x="719" y="1936"/>
                  </a:lnTo>
                  <a:cubicBezTo>
                    <a:pt x="719" y="1780"/>
                    <a:pt x="719" y="1780"/>
                    <a:pt x="719" y="1780"/>
                  </a:cubicBezTo>
                  <a:lnTo>
                    <a:pt x="719" y="1780"/>
                  </a:lnTo>
                  <a:cubicBezTo>
                    <a:pt x="656" y="1936"/>
                    <a:pt x="531" y="1968"/>
                    <a:pt x="406" y="1968"/>
                  </a:cubicBezTo>
                  <a:cubicBezTo>
                    <a:pt x="0" y="1968"/>
                    <a:pt x="31" y="1530"/>
                    <a:pt x="31" y="1249"/>
                  </a:cubicBezTo>
                  <a:cubicBezTo>
                    <a:pt x="31" y="968"/>
                    <a:pt x="0" y="561"/>
                    <a:pt x="375" y="561"/>
                  </a:cubicBezTo>
                  <a:cubicBezTo>
                    <a:pt x="531" y="561"/>
                    <a:pt x="625" y="593"/>
                    <a:pt x="687" y="718"/>
                  </a:cubicBezTo>
                  <a:cubicBezTo>
                    <a:pt x="719" y="718"/>
                    <a:pt x="719" y="718"/>
                    <a:pt x="719" y="718"/>
                  </a:cubicBezTo>
                  <a:cubicBezTo>
                    <a:pt x="719" y="0"/>
                    <a:pt x="719" y="0"/>
                    <a:pt x="719" y="0"/>
                  </a:cubicBezTo>
                  <a:cubicBezTo>
                    <a:pt x="1094" y="0"/>
                    <a:pt x="1094" y="0"/>
                    <a:pt x="1094" y="0"/>
                  </a:cubicBezTo>
                  <a:cubicBezTo>
                    <a:pt x="1094" y="1936"/>
                    <a:pt x="1094" y="1936"/>
                    <a:pt x="1094" y="1936"/>
                  </a:cubicBezTo>
                  <a:lnTo>
                    <a:pt x="719" y="1936"/>
                  </a:lnTo>
                  <a:close/>
                  <a:moveTo>
                    <a:pt x="719" y="1249"/>
                  </a:moveTo>
                  <a:lnTo>
                    <a:pt x="719" y="1249"/>
                  </a:lnTo>
                  <a:cubicBezTo>
                    <a:pt x="719" y="968"/>
                    <a:pt x="719" y="780"/>
                    <a:pt x="562" y="780"/>
                  </a:cubicBezTo>
                  <a:cubicBezTo>
                    <a:pt x="375" y="780"/>
                    <a:pt x="375" y="968"/>
                    <a:pt x="375" y="1249"/>
                  </a:cubicBezTo>
                  <a:cubicBezTo>
                    <a:pt x="375" y="1593"/>
                    <a:pt x="406" y="1749"/>
                    <a:pt x="562" y="1749"/>
                  </a:cubicBezTo>
                  <a:cubicBezTo>
                    <a:pt x="687" y="1749"/>
                    <a:pt x="719" y="1593"/>
                    <a:pt x="719" y="1249"/>
                  </a:cubicBez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5" name="Shape 215"/>
            <p:cNvSpPr/>
            <p:nvPr/>
          </p:nvSpPr>
          <p:spPr>
            <a:xfrm>
              <a:off x="7335838" y="3987800"/>
              <a:ext cx="404812" cy="506413"/>
            </a:xfrm>
            <a:custGeom>
              <a:avLst/>
              <a:gdLst/>
              <a:ahLst/>
              <a:cxnLst/>
              <a:rect l="0" t="0" r="0" b="0"/>
              <a:pathLst>
                <a:path w="1126" h="1408" extrusionOk="0">
                  <a:moveTo>
                    <a:pt x="407" y="750"/>
                  </a:moveTo>
                  <a:lnTo>
                    <a:pt x="407" y="750"/>
                  </a:lnTo>
                  <a:cubicBezTo>
                    <a:pt x="407" y="938"/>
                    <a:pt x="407" y="1157"/>
                    <a:pt x="563" y="1157"/>
                  </a:cubicBezTo>
                  <a:cubicBezTo>
                    <a:pt x="688" y="1157"/>
                    <a:pt x="719" y="1032"/>
                    <a:pt x="719" y="938"/>
                  </a:cubicBezTo>
                  <a:cubicBezTo>
                    <a:pt x="1125" y="938"/>
                    <a:pt x="1125" y="938"/>
                    <a:pt x="1125" y="938"/>
                  </a:cubicBezTo>
                  <a:cubicBezTo>
                    <a:pt x="1125" y="1063"/>
                    <a:pt x="1063" y="1188"/>
                    <a:pt x="969" y="1282"/>
                  </a:cubicBezTo>
                  <a:cubicBezTo>
                    <a:pt x="875" y="1375"/>
                    <a:pt x="750" y="1407"/>
                    <a:pt x="563" y="1407"/>
                  </a:cubicBezTo>
                  <a:cubicBezTo>
                    <a:pt x="63" y="1407"/>
                    <a:pt x="0" y="1125"/>
                    <a:pt x="0" y="688"/>
                  </a:cubicBezTo>
                  <a:cubicBezTo>
                    <a:pt x="0" y="313"/>
                    <a:pt x="63" y="0"/>
                    <a:pt x="563" y="0"/>
                  </a:cubicBezTo>
                  <a:cubicBezTo>
                    <a:pt x="1094" y="0"/>
                    <a:pt x="1125" y="313"/>
                    <a:pt x="1125" y="750"/>
                  </a:cubicBezTo>
                  <a:lnTo>
                    <a:pt x="407" y="750"/>
                  </a:lnTo>
                  <a:close/>
                  <a:moveTo>
                    <a:pt x="750" y="563"/>
                  </a:moveTo>
                  <a:lnTo>
                    <a:pt x="750" y="563"/>
                  </a:lnTo>
                  <a:cubicBezTo>
                    <a:pt x="750" y="407"/>
                    <a:pt x="750" y="219"/>
                    <a:pt x="563" y="219"/>
                  </a:cubicBezTo>
                  <a:cubicBezTo>
                    <a:pt x="407" y="219"/>
                    <a:pt x="407" y="438"/>
                    <a:pt x="407" y="563"/>
                  </a:cubicBezTo>
                  <a:lnTo>
                    <a:pt x="750" y="563"/>
                  </a:lnTo>
                  <a:close/>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6" name="Shape 216"/>
            <p:cNvSpPr/>
            <p:nvPr/>
          </p:nvSpPr>
          <p:spPr>
            <a:xfrm>
              <a:off x="7775575" y="3987800"/>
              <a:ext cx="258763" cy="495300"/>
            </a:xfrm>
            <a:custGeom>
              <a:avLst/>
              <a:gdLst/>
              <a:ahLst/>
              <a:cxnLst/>
              <a:rect l="0" t="0" r="0" b="0"/>
              <a:pathLst>
                <a:path w="720" h="1376" extrusionOk="0">
                  <a:moveTo>
                    <a:pt x="375" y="32"/>
                  </a:moveTo>
                  <a:lnTo>
                    <a:pt x="375" y="32"/>
                  </a:lnTo>
                  <a:cubicBezTo>
                    <a:pt x="375" y="188"/>
                    <a:pt x="375" y="188"/>
                    <a:pt x="375" y="188"/>
                  </a:cubicBezTo>
                  <a:lnTo>
                    <a:pt x="375" y="188"/>
                  </a:lnTo>
                  <a:cubicBezTo>
                    <a:pt x="438" y="32"/>
                    <a:pt x="594" y="0"/>
                    <a:pt x="719" y="0"/>
                  </a:cubicBezTo>
                  <a:cubicBezTo>
                    <a:pt x="719" y="344"/>
                    <a:pt x="719" y="344"/>
                    <a:pt x="719" y="344"/>
                  </a:cubicBezTo>
                  <a:cubicBezTo>
                    <a:pt x="406" y="313"/>
                    <a:pt x="406" y="500"/>
                    <a:pt x="406" y="657"/>
                  </a:cubicBezTo>
                  <a:cubicBezTo>
                    <a:pt x="406" y="1375"/>
                    <a:pt x="406" y="1375"/>
                    <a:pt x="406" y="1375"/>
                  </a:cubicBezTo>
                  <a:cubicBezTo>
                    <a:pt x="0" y="1375"/>
                    <a:pt x="0" y="1375"/>
                    <a:pt x="0" y="1375"/>
                  </a:cubicBezTo>
                  <a:cubicBezTo>
                    <a:pt x="0" y="32"/>
                    <a:pt x="0" y="32"/>
                    <a:pt x="0" y="32"/>
                  </a:cubicBezTo>
                  <a:lnTo>
                    <a:pt x="375" y="32"/>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7" name="Shape 217"/>
            <p:cNvSpPr/>
            <p:nvPr/>
          </p:nvSpPr>
          <p:spPr>
            <a:xfrm>
              <a:off x="2217738" y="3617913"/>
              <a:ext cx="393700" cy="123825"/>
            </a:xfrm>
            <a:custGeom>
              <a:avLst/>
              <a:gdLst/>
              <a:ahLst/>
              <a:cxnLst/>
              <a:rect l="0" t="0" r="0" b="0"/>
              <a:pathLst>
                <a:path w="1095" h="345" extrusionOk="0">
                  <a:moveTo>
                    <a:pt x="1094" y="281"/>
                  </a:moveTo>
                  <a:lnTo>
                    <a:pt x="1094" y="281"/>
                  </a:lnTo>
                  <a:cubicBezTo>
                    <a:pt x="1094" y="63"/>
                    <a:pt x="1094" y="63"/>
                    <a:pt x="1094" y="63"/>
                  </a:cubicBezTo>
                  <a:cubicBezTo>
                    <a:pt x="1094" y="31"/>
                    <a:pt x="1063" y="0"/>
                    <a:pt x="1032" y="0"/>
                  </a:cubicBezTo>
                  <a:cubicBezTo>
                    <a:pt x="63" y="0"/>
                    <a:pt x="63" y="0"/>
                    <a:pt x="63" y="0"/>
                  </a:cubicBezTo>
                  <a:cubicBezTo>
                    <a:pt x="32" y="0"/>
                    <a:pt x="0" y="31"/>
                    <a:pt x="0" y="63"/>
                  </a:cubicBezTo>
                  <a:cubicBezTo>
                    <a:pt x="0" y="344"/>
                    <a:pt x="0" y="344"/>
                    <a:pt x="0" y="344"/>
                  </a:cubicBezTo>
                  <a:cubicBezTo>
                    <a:pt x="63" y="281"/>
                    <a:pt x="126" y="281"/>
                    <a:pt x="188" y="281"/>
                  </a:cubicBezTo>
                  <a:lnTo>
                    <a:pt x="1094" y="281"/>
                  </a:lnTo>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8" name="Shape 218"/>
            <p:cNvSpPr/>
            <p:nvPr/>
          </p:nvSpPr>
          <p:spPr>
            <a:xfrm>
              <a:off x="2374900" y="3189288"/>
              <a:ext cx="798513" cy="517525"/>
            </a:xfrm>
            <a:custGeom>
              <a:avLst/>
              <a:gdLst/>
              <a:ahLst/>
              <a:cxnLst/>
              <a:rect l="0" t="0" r="0" b="0"/>
              <a:pathLst>
                <a:path w="2220" h="1439" extrusionOk="0">
                  <a:moveTo>
                    <a:pt x="2219" y="1438"/>
                  </a:moveTo>
                  <a:lnTo>
                    <a:pt x="2219" y="1438"/>
                  </a:lnTo>
                  <a:cubicBezTo>
                    <a:pt x="1781" y="1438"/>
                    <a:pt x="1781" y="1438"/>
                    <a:pt x="1781" y="1438"/>
                  </a:cubicBezTo>
                  <a:cubicBezTo>
                    <a:pt x="1781" y="938"/>
                    <a:pt x="1781" y="938"/>
                    <a:pt x="1781" y="938"/>
                  </a:cubicBezTo>
                  <a:cubicBezTo>
                    <a:pt x="1781" y="657"/>
                    <a:pt x="1563" y="438"/>
                    <a:pt x="1313" y="438"/>
                  </a:cubicBezTo>
                  <a:cubicBezTo>
                    <a:pt x="938" y="438"/>
                    <a:pt x="938" y="438"/>
                    <a:pt x="938" y="438"/>
                  </a:cubicBezTo>
                  <a:cubicBezTo>
                    <a:pt x="656" y="438"/>
                    <a:pt x="438" y="657"/>
                    <a:pt x="438" y="938"/>
                  </a:cubicBezTo>
                  <a:cubicBezTo>
                    <a:pt x="438" y="1126"/>
                    <a:pt x="438" y="1126"/>
                    <a:pt x="438" y="1126"/>
                  </a:cubicBezTo>
                  <a:cubicBezTo>
                    <a:pt x="0" y="1126"/>
                    <a:pt x="0" y="1126"/>
                    <a:pt x="0" y="1126"/>
                  </a:cubicBezTo>
                  <a:cubicBezTo>
                    <a:pt x="0" y="938"/>
                    <a:pt x="0" y="938"/>
                    <a:pt x="0" y="938"/>
                  </a:cubicBezTo>
                  <a:cubicBezTo>
                    <a:pt x="0" y="407"/>
                    <a:pt x="438" y="0"/>
                    <a:pt x="938" y="0"/>
                  </a:cubicBezTo>
                  <a:cubicBezTo>
                    <a:pt x="1313" y="0"/>
                    <a:pt x="1313" y="0"/>
                    <a:pt x="1313" y="0"/>
                  </a:cubicBezTo>
                  <a:cubicBezTo>
                    <a:pt x="1813" y="0"/>
                    <a:pt x="2219" y="407"/>
                    <a:pt x="2219" y="938"/>
                  </a:cubicBezTo>
                  <a:lnTo>
                    <a:pt x="2219" y="1438"/>
                  </a:lnTo>
                </a:path>
              </a:pathLst>
            </a:custGeom>
            <a:solidFill>
              <a:srgbClr val="5D677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sp>
          <p:nvSpPr>
            <p:cNvPr id="219" name="Shape 219"/>
            <p:cNvSpPr/>
            <p:nvPr/>
          </p:nvSpPr>
          <p:spPr>
            <a:xfrm>
              <a:off x="2217738" y="3741738"/>
              <a:ext cx="1103312" cy="787400"/>
            </a:xfrm>
            <a:custGeom>
              <a:avLst/>
              <a:gdLst/>
              <a:ahLst/>
              <a:cxnLst/>
              <a:rect l="0" t="0" r="0" b="0"/>
              <a:pathLst>
                <a:path w="3064" h="2187" extrusionOk="0">
                  <a:moveTo>
                    <a:pt x="2876" y="0"/>
                  </a:moveTo>
                  <a:lnTo>
                    <a:pt x="2876" y="0"/>
                  </a:lnTo>
                  <a:cubicBezTo>
                    <a:pt x="188" y="0"/>
                    <a:pt x="188" y="0"/>
                    <a:pt x="188" y="0"/>
                  </a:cubicBezTo>
                  <a:cubicBezTo>
                    <a:pt x="94" y="0"/>
                    <a:pt x="0" y="94"/>
                    <a:pt x="0" y="187"/>
                  </a:cubicBezTo>
                  <a:cubicBezTo>
                    <a:pt x="0" y="2030"/>
                    <a:pt x="0" y="2030"/>
                    <a:pt x="0" y="2030"/>
                  </a:cubicBezTo>
                  <a:cubicBezTo>
                    <a:pt x="0" y="2124"/>
                    <a:pt x="94" y="2186"/>
                    <a:pt x="188" y="2186"/>
                  </a:cubicBezTo>
                  <a:cubicBezTo>
                    <a:pt x="2876" y="2186"/>
                    <a:pt x="2876" y="2186"/>
                    <a:pt x="2876" y="2186"/>
                  </a:cubicBezTo>
                  <a:cubicBezTo>
                    <a:pt x="2969" y="2186"/>
                    <a:pt x="3063" y="2124"/>
                    <a:pt x="3063" y="2030"/>
                  </a:cubicBezTo>
                  <a:cubicBezTo>
                    <a:pt x="3063" y="187"/>
                    <a:pt x="3063" y="187"/>
                    <a:pt x="3063" y="187"/>
                  </a:cubicBezTo>
                  <a:cubicBezTo>
                    <a:pt x="3063" y="94"/>
                    <a:pt x="2969" y="0"/>
                    <a:pt x="2876" y="0"/>
                  </a:cubicBezTo>
                  <a:close/>
                  <a:moveTo>
                    <a:pt x="1657" y="1155"/>
                  </a:moveTo>
                  <a:lnTo>
                    <a:pt x="1657" y="1155"/>
                  </a:lnTo>
                  <a:cubicBezTo>
                    <a:pt x="1657" y="1561"/>
                    <a:pt x="1657" y="1561"/>
                    <a:pt x="1657" y="1561"/>
                  </a:cubicBezTo>
                  <a:cubicBezTo>
                    <a:pt x="1469" y="1561"/>
                    <a:pt x="1469" y="1561"/>
                    <a:pt x="1469" y="1561"/>
                  </a:cubicBezTo>
                  <a:cubicBezTo>
                    <a:pt x="1469" y="1155"/>
                    <a:pt x="1469" y="1155"/>
                    <a:pt x="1469" y="1155"/>
                  </a:cubicBezTo>
                  <a:cubicBezTo>
                    <a:pt x="1376" y="1124"/>
                    <a:pt x="1313" y="1030"/>
                    <a:pt x="1313" y="905"/>
                  </a:cubicBezTo>
                  <a:cubicBezTo>
                    <a:pt x="1313" y="780"/>
                    <a:pt x="1407" y="655"/>
                    <a:pt x="1563" y="655"/>
                  </a:cubicBezTo>
                  <a:cubicBezTo>
                    <a:pt x="1688" y="655"/>
                    <a:pt x="1813" y="780"/>
                    <a:pt x="1813" y="905"/>
                  </a:cubicBezTo>
                  <a:cubicBezTo>
                    <a:pt x="1813" y="1030"/>
                    <a:pt x="1751" y="1124"/>
                    <a:pt x="1657" y="1155"/>
                  </a:cubicBezTo>
                  <a:close/>
                </a:path>
              </a:pathLst>
            </a:custGeom>
            <a:solidFill>
              <a:srgbClr val="FFC42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0" y="6126164"/>
            <a:ext cx="12192000" cy="731837"/>
          </a:xfrm>
          <a:prstGeom prst="rect">
            <a:avLst/>
          </a:prstGeom>
          <a:solidFill>
            <a:srgbClr val="41404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pic>
        <p:nvPicPr>
          <p:cNvPr id="11" name="Shape 11" descr="clouds.jpg"/>
          <p:cNvPicPr preferRelativeResize="0"/>
          <p:nvPr/>
        </p:nvPicPr>
        <p:blipFill rotWithShape="1">
          <a:blip r:embed="rId13">
            <a:alphaModFix/>
          </a:blip>
          <a:srcRect/>
          <a:stretch/>
        </p:blipFill>
        <p:spPr>
          <a:xfrm>
            <a:off x="0" y="-2452"/>
            <a:ext cx="12192000" cy="2794000"/>
          </a:xfrm>
          <a:prstGeom prst="rect">
            <a:avLst/>
          </a:prstGeom>
          <a:noFill/>
          <a:ln>
            <a:noFill/>
          </a:ln>
        </p:spPr>
      </p:pic>
      <p:sp>
        <p:nvSpPr>
          <p:cNvPr id="12" name="Shape 12"/>
          <p:cNvSpPr txBox="1">
            <a:spLocks noGrp="1"/>
          </p:cNvSpPr>
          <p:nvPr>
            <p:ph type="title"/>
          </p:nvPr>
        </p:nvSpPr>
        <p:spPr>
          <a:xfrm>
            <a:off x="609601" y="274639"/>
            <a:ext cx="7703127" cy="695180"/>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Clr>
                <a:schemeClr val="dk1"/>
              </a:buClr>
              <a:buSzPts val="3733"/>
              <a:buFont typeface="Calibri"/>
              <a:buNone/>
              <a:defRPr sz="3733"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Shape 13"/>
          <p:cNvSpPr txBox="1">
            <a:spLocks noGrp="1"/>
          </p:cNvSpPr>
          <p:nvPr>
            <p:ph type="body" idx="1"/>
          </p:nvPr>
        </p:nvSpPr>
        <p:spPr>
          <a:xfrm>
            <a:off x="609600" y="1600203"/>
            <a:ext cx="10972800" cy="4479783"/>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3pPr>
            <a:lvl4pPr marL="1828800" marR="0" lvl="3"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4pPr>
            <a:lvl5pPr marL="2286000" marR="0" lvl="4"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5pPr>
            <a:lvl6pPr marL="2743200" marR="0" lvl="5"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6pPr>
            <a:lvl7pPr marL="3200400" marR="0" lvl="6"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7pPr>
            <a:lvl8pPr marL="3657600" marR="0" lvl="7"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8pPr>
            <a:lvl9pPr marL="4114800" marR="0" lvl="8" indent="-397954" algn="l" rtl="0">
              <a:spcBef>
                <a:spcPts val="533"/>
              </a:spcBef>
              <a:spcAft>
                <a:spcPts val="0"/>
              </a:spcAft>
              <a:buClr>
                <a:schemeClr val="dk1"/>
              </a:buClr>
              <a:buSzPts val="2667"/>
              <a:buFont typeface="Arial"/>
              <a:buChar char="•"/>
              <a:defRPr sz="2667"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ftr" idx="11"/>
          </p:nvPr>
        </p:nvSpPr>
        <p:spPr>
          <a:xfrm>
            <a:off x="4165600" y="6356352"/>
            <a:ext cx="3860800"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Shape 15"/>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33" b="0" i="0" u="none" strike="noStrike" cap="none">
                <a:solidFill>
                  <a:srgbClr val="888888"/>
                </a:solidFill>
                <a:latin typeface="Calibri"/>
                <a:ea typeface="Calibri"/>
                <a:cs typeface="Calibri"/>
                <a:sym typeface="Calibri"/>
              </a:defRPr>
            </a:lvl1pPr>
            <a:lvl2pPr marL="0" marR="0" lvl="1" indent="0" algn="r" rtl="0">
              <a:spcBef>
                <a:spcPts val="0"/>
              </a:spcBef>
              <a:buNone/>
              <a:defRPr sz="1333" b="0" i="0" u="none" strike="noStrike" cap="none">
                <a:solidFill>
                  <a:srgbClr val="888888"/>
                </a:solidFill>
                <a:latin typeface="Calibri"/>
                <a:ea typeface="Calibri"/>
                <a:cs typeface="Calibri"/>
                <a:sym typeface="Calibri"/>
              </a:defRPr>
            </a:lvl2pPr>
            <a:lvl3pPr marL="0" marR="0" lvl="2" indent="0" algn="r" rtl="0">
              <a:spcBef>
                <a:spcPts val="0"/>
              </a:spcBef>
              <a:buNone/>
              <a:defRPr sz="1333" b="0" i="0" u="none" strike="noStrike" cap="none">
                <a:solidFill>
                  <a:srgbClr val="888888"/>
                </a:solidFill>
                <a:latin typeface="Calibri"/>
                <a:ea typeface="Calibri"/>
                <a:cs typeface="Calibri"/>
                <a:sym typeface="Calibri"/>
              </a:defRPr>
            </a:lvl3pPr>
            <a:lvl4pPr marL="0" marR="0" lvl="3" indent="0" algn="r" rtl="0">
              <a:spcBef>
                <a:spcPts val="0"/>
              </a:spcBef>
              <a:buNone/>
              <a:defRPr sz="1333" b="0" i="0" u="none" strike="noStrike" cap="none">
                <a:solidFill>
                  <a:srgbClr val="888888"/>
                </a:solidFill>
                <a:latin typeface="Calibri"/>
                <a:ea typeface="Calibri"/>
                <a:cs typeface="Calibri"/>
                <a:sym typeface="Calibri"/>
              </a:defRPr>
            </a:lvl4pPr>
            <a:lvl5pPr marL="0" marR="0" lvl="4" indent="0" algn="r" rtl="0">
              <a:spcBef>
                <a:spcPts val="0"/>
              </a:spcBef>
              <a:buNone/>
              <a:defRPr sz="1333" b="0" i="0" u="none" strike="noStrike" cap="none">
                <a:solidFill>
                  <a:srgbClr val="888888"/>
                </a:solidFill>
                <a:latin typeface="Calibri"/>
                <a:ea typeface="Calibri"/>
                <a:cs typeface="Calibri"/>
                <a:sym typeface="Calibri"/>
              </a:defRPr>
            </a:lvl5pPr>
            <a:lvl6pPr marL="0" marR="0" lvl="5" indent="0" algn="r" rtl="0">
              <a:spcBef>
                <a:spcPts val="0"/>
              </a:spcBef>
              <a:buNone/>
              <a:defRPr sz="1333" b="0" i="0" u="none" strike="noStrike" cap="none">
                <a:solidFill>
                  <a:srgbClr val="888888"/>
                </a:solidFill>
                <a:latin typeface="Calibri"/>
                <a:ea typeface="Calibri"/>
                <a:cs typeface="Calibri"/>
                <a:sym typeface="Calibri"/>
              </a:defRPr>
            </a:lvl6pPr>
            <a:lvl7pPr marL="0" marR="0" lvl="6" indent="0" algn="r" rtl="0">
              <a:spcBef>
                <a:spcPts val="0"/>
              </a:spcBef>
              <a:buNone/>
              <a:defRPr sz="1333" b="0" i="0" u="none" strike="noStrike" cap="none">
                <a:solidFill>
                  <a:srgbClr val="888888"/>
                </a:solidFill>
                <a:latin typeface="Calibri"/>
                <a:ea typeface="Calibri"/>
                <a:cs typeface="Calibri"/>
                <a:sym typeface="Calibri"/>
              </a:defRPr>
            </a:lvl7pPr>
            <a:lvl8pPr marL="0" marR="0" lvl="7" indent="0" algn="r" rtl="0">
              <a:spcBef>
                <a:spcPts val="0"/>
              </a:spcBef>
              <a:buNone/>
              <a:defRPr sz="1333" b="0" i="0" u="none" strike="noStrike" cap="none">
                <a:solidFill>
                  <a:srgbClr val="888888"/>
                </a:solidFill>
                <a:latin typeface="Calibri"/>
                <a:ea typeface="Calibri"/>
                <a:cs typeface="Calibri"/>
                <a:sym typeface="Calibri"/>
              </a:defRPr>
            </a:lvl8pPr>
            <a:lvl9pPr marL="0" marR="0" lvl="8" indent="0" algn="r" rtl="0">
              <a:spcBef>
                <a:spcPts val="0"/>
              </a:spcBef>
              <a:buNone/>
              <a:defRPr sz="1333"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6" name="Shape 16"/>
          <p:cNvSpPr/>
          <p:nvPr/>
        </p:nvSpPr>
        <p:spPr>
          <a:xfrm>
            <a:off x="0" y="6079984"/>
            <a:ext cx="12192000" cy="46181"/>
          </a:xfrm>
          <a:prstGeom prst="rect">
            <a:avLst/>
          </a:prstGeom>
          <a:solidFill>
            <a:srgbClr val="FFC62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awatts@yellowfolder.com"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ellowfolder.com/weeklytraining/index.html"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hyperlink" Target="https://www.yellowfolder.com/weeklytraining/index.html"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hyperlink" Target="https://www.yellowfolder.com/weeklytraining/index.html"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yellowfolder.com/weeklytraining/index.html"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hyperlink" Target="https://www.yellowfolder.com/weeklytraining/index.html"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hyperlink" Target="https://www.yellowfolder.com/weeklytraining/index.html"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Shape 253"/>
          <p:cNvSpPr txBox="1">
            <a:spLocks noGrp="1"/>
          </p:cNvSpPr>
          <p:nvPr>
            <p:ph type="ctrTitle"/>
          </p:nvPr>
        </p:nvSpPr>
        <p:spPr>
          <a:xfrm>
            <a:off x="755374" y="3798281"/>
            <a:ext cx="10681252" cy="169717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FF0000"/>
              </a:buClr>
              <a:buSzPts val="6000"/>
              <a:buFont typeface="Source Sans Pro"/>
              <a:buNone/>
            </a:pPr>
            <a:r>
              <a:rPr lang="en-US" sz="4800" dirty="0">
                <a:solidFill>
                  <a:schemeClr val="tx1"/>
                </a:solidFill>
                <a:latin typeface="Source Sans Pro"/>
                <a:ea typeface="Source Sans Pro"/>
                <a:cs typeface="Source Sans Pro"/>
                <a:sym typeface="Source Sans Pro"/>
              </a:rPr>
              <a:t>Becoming a Record Retrieval Phenom  </a:t>
            </a:r>
            <a:endParaRPr sz="4800" b="1" i="0" u="none" strike="noStrike" cap="none" dirty="0">
              <a:solidFill>
                <a:schemeClr val="tx1"/>
              </a:solidFill>
              <a:latin typeface="Source Sans Pro"/>
              <a:ea typeface="Source Sans Pro"/>
              <a:cs typeface="Source Sans Pro"/>
              <a:sym typeface="Source Sans Pro"/>
            </a:endParaRPr>
          </a:p>
        </p:txBody>
      </p:sp>
      <p:sp>
        <p:nvSpPr>
          <p:cNvPr id="254" name="Shape 254"/>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a:solidFill>
                  <a:srgbClr val="888888"/>
                </a:solidFill>
                <a:latin typeface="Calibri"/>
                <a:ea typeface="Calibri"/>
                <a:cs typeface="Calibri"/>
                <a:sym typeface="Calibri"/>
              </a:rPr>
              <a:t>© YellowFolder, LLC, All Rights Reserved.</a:t>
            </a:r>
            <a:endParaRPr sz="1200">
              <a:solidFill>
                <a:srgbClr val="888888"/>
              </a:solidFill>
              <a:latin typeface="Calibri"/>
              <a:ea typeface="Calibri"/>
              <a:cs typeface="Calibri"/>
              <a:sym typeface="Calibri"/>
            </a:endParaRPr>
          </a:p>
        </p:txBody>
      </p:sp>
      <p:sp>
        <p:nvSpPr>
          <p:cNvPr id="255" name="Shape 255"/>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333">
                <a:solidFill>
                  <a:srgbClr val="888888"/>
                </a:solidFill>
                <a:latin typeface="Calibri"/>
                <a:ea typeface="Calibri"/>
                <a:cs typeface="Calibri"/>
                <a:sym typeface="Calibri"/>
              </a:rPr>
              <a:t>1</a:t>
            </a:fld>
            <a:endParaRPr sz="1333">
              <a:solidFill>
                <a:srgbClr val="888888"/>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Shape 326"/>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a:t>Checkpoint 2</a:t>
            </a:r>
            <a:endParaRPr/>
          </a:p>
        </p:txBody>
      </p:sp>
      <p:sp>
        <p:nvSpPr>
          <p:cNvPr id="327" name="Shape 327"/>
          <p:cNvSpPr txBox="1">
            <a:spLocks noGrp="1"/>
          </p:cNvSpPr>
          <p:nvPr>
            <p:ph type="body" idx="1"/>
          </p:nvPr>
        </p:nvSpPr>
        <p:spPr>
          <a:xfrm>
            <a:off x="3816650" y="942900"/>
            <a:ext cx="8251675" cy="4972200"/>
          </a:xfrm>
          <a:prstGeom prst="rect">
            <a:avLst/>
          </a:prstGeom>
        </p:spPr>
        <p:txBody>
          <a:bodyPr spcFirstLastPara="1" wrap="square" lIns="91425" tIns="91425" rIns="91425" bIns="91425" anchor="t" anchorCtr="0">
            <a:noAutofit/>
          </a:bodyPr>
          <a:lstStyle/>
          <a:p>
            <a:pPr marL="0" lvl="0" indent="0" rtl="0">
              <a:spcBef>
                <a:spcPts val="640"/>
              </a:spcBef>
              <a:spcAft>
                <a:spcPts val="0"/>
              </a:spcAft>
              <a:buNone/>
            </a:pPr>
            <a:r>
              <a:rPr lang="en-US" sz="2800" dirty="0"/>
              <a:t>Schedule individual time with a PNE to share what you have learned about sharing, splitting, and editing document metadata.</a:t>
            </a:r>
          </a:p>
          <a:p>
            <a:pPr marL="0" lvl="0" indent="0" rtl="0">
              <a:spcBef>
                <a:spcPts val="640"/>
              </a:spcBef>
              <a:spcAft>
                <a:spcPts val="0"/>
              </a:spcAft>
              <a:buNone/>
            </a:pPr>
            <a:endParaRPr sz="800" dirty="0"/>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Share 2 records with a private individual (another </a:t>
            </a:r>
            <a:r>
              <a:rPr lang="en-US" sz="1800" b="1" dirty="0" err="1">
                <a:solidFill>
                  <a:srgbClr val="FF0000"/>
                </a:solidFill>
                <a:latin typeface="Arial"/>
                <a:ea typeface="Arial"/>
                <a:cs typeface="Arial"/>
                <a:sym typeface="Arial"/>
              </a:rPr>
              <a:t>YellowFolder</a:t>
            </a:r>
            <a:r>
              <a:rPr lang="en-US" sz="1800" b="1" dirty="0">
                <a:solidFill>
                  <a:srgbClr val="FF0000"/>
                </a:solidFill>
                <a:latin typeface="Arial"/>
                <a:ea typeface="Arial"/>
                <a:cs typeface="Arial"/>
                <a:sym typeface="Arial"/>
              </a:rPr>
              <a:t> user).</a:t>
            </a:r>
            <a:endParaRPr sz="1800" b="1" dirty="0">
              <a:solidFill>
                <a:srgbClr val="FF0000"/>
              </a:solidFill>
              <a:latin typeface="Arial"/>
              <a:ea typeface="Arial"/>
              <a:cs typeface="Arial"/>
              <a:sym typeface="Arial"/>
            </a:endParaRPr>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Share 2 records with a public individual.</a:t>
            </a:r>
            <a:endParaRPr sz="1800" b="1" dirty="0">
              <a:solidFill>
                <a:srgbClr val="FF0000"/>
              </a:solidFill>
              <a:latin typeface="Arial"/>
              <a:ea typeface="Arial"/>
              <a:cs typeface="Arial"/>
              <a:sym typeface="Arial"/>
            </a:endParaRPr>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Share with your PNE - two different doc types for two different people. Explain the difference between sharing publicly and sharing privately. How do you terminate a link that you have previously shared?</a:t>
            </a:r>
            <a:endParaRPr sz="1800" b="1" dirty="0">
              <a:solidFill>
                <a:srgbClr val="FF0000"/>
              </a:solidFill>
              <a:latin typeface="Arial"/>
              <a:ea typeface="Arial"/>
              <a:cs typeface="Arial"/>
              <a:sym typeface="Arial"/>
            </a:endParaRPr>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Explain when you might use the Splitting Documents tab with the PNE.</a:t>
            </a:r>
            <a:endParaRPr sz="1800" b="1" dirty="0">
              <a:solidFill>
                <a:srgbClr val="FF0000"/>
              </a:solidFill>
              <a:latin typeface="Arial"/>
              <a:ea typeface="Arial"/>
              <a:cs typeface="Arial"/>
              <a:sym typeface="Arial"/>
            </a:endParaRPr>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Pull up a document in the system and click on the Move Document tab. Share the different pieces of metadata that can be changed using this feature. </a:t>
            </a:r>
            <a:endParaRPr sz="1800" b="1" dirty="0">
              <a:solidFill>
                <a:srgbClr val="FF0000"/>
              </a:solidFill>
              <a:latin typeface="Arial"/>
              <a:ea typeface="Arial"/>
              <a:cs typeface="Arial"/>
              <a:sym typeface="Arial"/>
            </a:endParaRPr>
          </a:p>
          <a:p>
            <a:pPr marL="0" lvl="0" indent="0" rtl="0">
              <a:lnSpc>
                <a:spcPct val="115000"/>
              </a:lnSpc>
              <a:spcBef>
                <a:spcPts val="0"/>
              </a:spcBef>
              <a:spcAft>
                <a:spcPts val="0"/>
              </a:spcAft>
              <a:buNone/>
            </a:pPr>
            <a:endParaRPr sz="1200" dirty="0">
              <a:latin typeface="Arial"/>
              <a:ea typeface="Arial"/>
              <a:cs typeface="Arial"/>
              <a:sym typeface="Arial"/>
            </a:endParaRPr>
          </a:p>
        </p:txBody>
      </p:sp>
      <p:sp>
        <p:nvSpPr>
          <p:cNvPr id="328" name="Shape 328"/>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10</a:t>
            </a:fld>
            <a:endParaRPr/>
          </a:p>
        </p:txBody>
      </p:sp>
      <p:pic>
        <p:nvPicPr>
          <p:cNvPr id="329" name="Shape 329"/>
          <p:cNvPicPr preferRelativeResize="0"/>
          <p:nvPr/>
        </p:nvPicPr>
        <p:blipFill>
          <a:blip r:embed="rId3">
            <a:alphaModFix/>
          </a:blip>
          <a:stretch>
            <a:fillRect/>
          </a:stretch>
        </p:blipFill>
        <p:spPr>
          <a:xfrm>
            <a:off x="272037" y="1951723"/>
            <a:ext cx="3007900" cy="295455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Shape 335"/>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Support/Resources</a:t>
            </a:r>
            <a:endParaRPr sz="3600"/>
          </a:p>
        </p:txBody>
      </p:sp>
      <p:sp>
        <p:nvSpPr>
          <p:cNvPr id="336" name="Shape 336"/>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Clr>
                <a:srgbClr val="000000"/>
              </a:buClr>
              <a:buFont typeface="Arial"/>
              <a:buNone/>
            </a:pPr>
            <a:fld id="{00000000-1234-1234-1234-123412341234}" type="slidenum">
              <a:rPr lang="en-US"/>
              <a:t>11</a:t>
            </a:fld>
            <a:endParaRPr/>
          </a:p>
        </p:txBody>
      </p:sp>
      <p:pic>
        <p:nvPicPr>
          <p:cNvPr id="337" name="Shape 337"/>
          <p:cNvPicPr preferRelativeResize="0"/>
          <p:nvPr/>
        </p:nvPicPr>
        <p:blipFill rotWithShape="1">
          <a:blip r:embed="rId3">
            <a:alphaModFix/>
          </a:blip>
          <a:srcRect l="2390" t="3567" r="2362" b="15729"/>
          <a:stretch/>
        </p:blipFill>
        <p:spPr>
          <a:xfrm>
            <a:off x="2369350" y="1300150"/>
            <a:ext cx="7203276" cy="4714874"/>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Shape 343"/>
          <p:cNvSpPr txBox="1">
            <a:spLocks noGrp="1"/>
          </p:cNvSpPr>
          <p:nvPr>
            <p:ph type="title"/>
          </p:nvPr>
        </p:nvSpPr>
        <p:spPr>
          <a:xfrm>
            <a:off x="609600" y="274655"/>
            <a:ext cx="7703100" cy="10089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Course Completion Submission for Certificate</a:t>
            </a:r>
            <a:endParaRPr sz="3600"/>
          </a:p>
        </p:txBody>
      </p:sp>
      <p:sp>
        <p:nvSpPr>
          <p:cNvPr id="344" name="Shape 344"/>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Clr>
                <a:srgbClr val="000000"/>
              </a:buClr>
              <a:buFont typeface="Arial"/>
              <a:buNone/>
            </a:pPr>
            <a:fld id="{00000000-1234-1234-1234-123412341234}" type="slidenum">
              <a:rPr lang="en-US"/>
              <a:t>12</a:t>
            </a:fld>
            <a:endParaRPr/>
          </a:p>
        </p:txBody>
      </p:sp>
      <p:sp>
        <p:nvSpPr>
          <p:cNvPr id="345" name="Shape 345"/>
          <p:cNvSpPr txBox="1">
            <a:spLocks noGrp="1"/>
          </p:cNvSpPr>
          <p:nvPr>
            <p:ph type="title"/>
          </p:nvPr>
        </p:nvSpPr>
        <p:spPr>
          <a:xfrm>
            <a:off x="1610050" y="2279100"/>
            <a:ext cx="8550000" cy="22998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359"/>
              <a:buFont typeface="Calibri"/>
              <a:buNone/>
            </a:pPr>
            <a:r>
              <a:rPr lang="en-US" sz="3359" b="0" dirty="0"/>
              <a:t>Fill out the Course Completion Submission form and submit it to </a:t>
            </a:r>
            <a:r>
              <a:rPr lang="en-US" sz="3359" b="0" u="sng" dirty="0">
                <a:solidFill>
                  <a:schemeClr val="hlink"/>
                </a:solidFill>
                <a:hlinkClick r:id="rId3"/>
              </a:rPr>
              <a:t>awatts@yellowfolder.com</a:t>
            </a:r>
            <a:r>
              <a:rPr lang="en-US" sz="3359" b="0" dirty="0"/>
              <a:t> to obtain the course certificate.</a:t>
            </a:r>
            <a:endParaRPr sz="3359" b="0" dirty="0"/>
          </a:p>
          <a:p>
            <a:pPr marL="0" marR="0" lvl="0" indent="0" algn="l" rtl="0">
              <a:spcBef>
                <a:spcPts val="0"/>
              </a:spcBef>
              <a:spcAft>
                <a:spcPts val="0"/>
              </a:spcAft>
              <a:buClr>
                <a:schemeClr val="dk1"/>
              </a:buClr>
              <a:buSzPts val="3359"/>
              <a:buFont typeface="Calibri"/>
              <a:buNone/>
            </a:pPr>
            <a:endParaRPr sz="3359" b="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Shape 261"/>
          <p:cNvSpPr txBox="1">
            <a:spLocks noGrp="1"/>
          </p:cNvSpPr>
          <p:nvPr>
            <p:ph type="title"/>
          </p:nvPr>
        </p:nvSpPr>
        <p:spPr>
          <a:xfrm>
            <a:off x="609600" y="1575583"/>
            <a:ext cx="10681252" cy="38922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2400" b="0" dirty="0"/>
              <a:t>This course is designed to help the user become a master when it comes to searching documents and utilizing advanced features in the system that enhance the record retrieval experience. Users will be required to attend exactly six short live webinars and meet with a PNE twice over the duration of the course.</a:t>
            </a:r>
            <a:endParaRPr sz="2400" b="0" dirty="0"/>
          </a:p>
          <a:p>
            <a:pPr marL="0" lvl="0" indent="0" rtl="0">
              <a:spcBef>
                <a:spcPts val="0"/>
              </a:spcBef>
              <a:spcAft>
                <a:spcPts val="0"/>
              </a:spcAft>
              <a:buNone/>
            </a:pPr>
            <a:endParaRPr sz="2400" b="0" dirty="0"/>
          </a:p>
          <a:p>
            <a:pPr marL="0" lvl="0" indent="0" rtl="0">
              <a:spcBef>
                <a:spcPts val="0"/>
              </a:spcBef>
              <a:spcAft>
                <a:spcPts val="0"/>
              </a:spcAft>
              <a:buNone/>
            </a:pPr>
            <a:r>
              <a:rPr lang="en-US" sz="2400" b="0" dirty="0"/>
              <a:t>During the course, the user will learn how to…</a:t>
            </a:r>
            <a:endParaRPr sz="2400" b="0" dirty="0"/>
          </a:p>
          <a:p>
            <a:pPr marL="0" lvl="0" indent="0" rtl="0">
              <a:spcBef>
                <a:spcPts val="0"/>
              </a:spcBef>
              <a:spcAft>
                <a:spcPts val="0"/>
              </a:spcAft>
              <a:buNone/>
            </a:pPr>
            <a:endParaRPr sz="2400" b="0" dirty="0"/>
          </a:p>
          <a:p>
            <a:pPr marL="457200" lvl="0" indent="-381000" rtl="0">
              <a:spcBef>
                <a:spcPts val="0"/>
              </a:spcBef>
              <a:spcAft>
                <a:spcPts val="0"/>
              </a:spcAft>
              <a:buSzPts val="2400"/>
              <a:buChar char="●"/>
            </a:pPr>
            <a:r>
              <a:rPr lang="en-US" sz="2400" b="0" dirty="0"/>
              <a:t>Search documents using a basic search, advanced search, and at the box level</a:t>
            </a:r>
            <a:endParaRPr sz="2400" b="0" dirty="0"/>
          </a:p>
          <a:p>
            <a:pPr marL="457200" lvl="0" indent="-381000" rtl="0">
              <a:spcBef>
                <a:spcPts val="0"/>
              </a:spcBef>
              <a:spcAft>
                <a:spcPts val="0"/>
              </a:spcAft>
              <a:buSzPts val="2400"/>
              <a:buChar char="●"/>
            </a:pPr>
            <a:r>
              <a:rPr lang="en-US" sz="2400" b="0" dirty="0"/>
              <a:t>Share documents, split documents, and edit document metadata</a:t>
            </a:r>
            <a:endParaRPr sz="2400" b="0" dirty="0"/>
          </a:p>
        </p:txBody>
      </p:sp>
      <p:sp>
        <p:nvSpPr>
          <p:cNvPr id="262" name="Shape 262"/>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Clr>
                <a:srgbClr val="000000"/>
              </a:buClr>
              <a:buFont typeface="Arial"/>
              <a:buNone/>
            </a:pPr>
            <a:fld id="{00000000-1234-1234-1234-123412341234}" type="slidenum">
              <a:rPr lang="en-US"/>
              <a:t>2</a:t>
            </a:fld>
            <a:endParaRPr/>
          </a:p>
        </p:txBody>
      </p:sp>
      <p:sp>
        <p:nvSpPr>
          <p:cNvPr id="263" name="Shape 263"/>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sz="3600"/>
              <a:t>Objective</a:t>
            </a:r>
            <a:endParaRPr sz="36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a:t>Basic Search</a:t>
            </a:r>
            <a:endParaRPr/>
          </a:p>
        </p:txBody>
      </p:sp>
      <p:sp>
        <p:nvSpPr>
          <p:cNvPr id="270" name="Shape 270"/>
          <p:cNvSpPr txBox="1">
            <a:spLocks noGrp="1"/>
          </p:cNvSpPr>
          <p:nvPr>
            <p:ph type="body" idx="1"/>
          </p:nvPr>
        </p:nvSpPr>
        <p:spPr>
          <a:xfrm>
            <a:off x="475650" y="1690886"/>
            <a:ext cx="10972800" cy="4173200"/>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400" dirty="0">
                <a:solidFill>
                  <a:schemeClr val="tx1"/>
                </a:solidFill>
              </a:rPr>
              <a:t>Basic Search is a general search feature that should be used when locating text within a document. </a:t>
            </a:r>
          </a:p>
          <a:p>
            <a:pPr marL="0" lvl="0" indent="0">
              <a:spcBef>
                <a:spcPts val="640"/>
              </a:spcBef>
              <a:spcAft>
                <a:spcPts val="0"/>
              </a:spcAft>
              <a:buNone/>
            </a:pPr>
            <a:r>
              <a:rPr lang="en-US" sz="2400" dirty="0">
                <a:solidFill>
                  <a:schemeClr val="tx1"/>
                </a:solidFill>
              </a:rPr>
              <a:t>Use this search feature when trying to locate documents when you’re unsure of the exact location.</a:t>
            </a:r>
            <a:endParaRPr lang="en-US" sz="2400" dirty="0"/>
          </a:p>
          <a:p>
            <a:pPr marL="0" lvl="0" indent="0">
              <a:spcBef>
                <a:spcPts val="640"/>
              </a:spcBef>
              <a:spcAft>
                <a:spcPts val="0"/>
              </a:spcAft>
              <a:buNone/>
            </a:pPr>
            <a:endParaRPr lang="en-US" sz="2400" dirty="0"/>
          </a:p>
          <a:p>
            <a:pPr marL="0" lvl="0" indent="0">
              <a:spcBef>
                <a:spcPts val="640"/>
              </a:spcBef>
              <a:spcAft>
                <a:spcPts val="0"/>
              </a:spcAft>
              <a:buNone/>
            </a:pPr>
            <a:endParaRPr lang="en-US" sz="2400" dirty="0"/>
          </a:p>
          <a:p>
            <a:pPr marL="0" lvl="0" indent="0">
              <a:spcBef>
                <a:spcPts val="640"/>
              </a:spcBef>
              <a:spcAft>
                <a:spcPts val="0"/>
              </a:spcAft>
              <a:buNone/>
            </a:pPr>
            <a:endParaRPr lang="en-US" sz="2400" dirty="0"/>
          </a:p>
          <a:p>
            <a:pPr marL="0" lvl="0" indent="0">
              <a:spcBef>
                <a:spcPts val="640"/>
              </a:spcBef>
              <a:spcAft>
                <a:spcPts val="0"/>
              </a:spcAft>
              <a:buNone/>
            </a:pPr>
            <a:r>
              <a:rPr lang="en-US" sz="2400" b="1" dirty="0">
                <a:solidFill>
                  <a:srgbClr val="FF0000"/>
                </a:solidFill>
              </a:rPr>
              <a:t>Attend the Basic Search Live Webinar at </a:t>
            </a:r>
            <a:r>
              <a:rPr lang="en-US" sz="2400" u="sng" dirty="0">
                <a:solidFill>
                  <a:schemeClr val="hlink"/>
                </a:solidFill>
                <a:hlinkClick r:id="rId3"/>
              </a:rPr>
              <a:t>https://www.yellowfolder.com/weeklytraining/index.html</a:t>
            </a:r>
            <a:r>
              <a:rPr lang="en-US" sz="2400" dirty="0"/>
              <a:t> </a:t>
            </a:r>
            <a:endParaRPr sz="2400" dirty="0"/>
          </a:p>
        </p:txBody>
      </p:sp>
      <p:sp>
        <p:nvSpPr>
          <p:cNvPr id="271" name="Shape 271"/>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a:spcBef>
                <a:spcPts val="0"/>
              </a:spcBef>
              <a:spcAft>
                <a:spcPts val="0"/>
              </a:spcAft>
              <a:buClr>
                <a:srgbClr val="000000"/>
              </a:buClr>
              <a:buFont typeface="Arial"/>
              <a:buNone/>
            </a:pPr>
            <a:fld id="{00000000-1234-1234-1234-123412341234}" type="slidenum">
              <a:rPr lang="en-US"/>
              <a:t>3</a:t>
            </a:fld>
            <a:endParaRPr dirty="0"/>
          </a:p>
        </p:txBody>
      </p:sp>
      <p:pic>
        <p:nvPicPr>
          <p:cNvPr id="4" name="Picture 3">
            <a:extLst>
              <a:ext uri="{FF2B5EF4-FFF2-40B4-BE49-F238E27FC236}">
                <a16:creationId xmlns:a16="http://schemas.microsoft.com/office/drawing/2014/main" id="{CF89BA7D-3372-4174-995B-D8387BF494D5}"/>
              </a:ext>
            </a:extLst>
          </p:cNvPr>
          <p:cNvPicPr>
            <a:picLocks noChangeAspect="1"/>
          </p:cNvPicPr>
          <p:nvPr/>
        </p:nvPicPr>
        <p:blipFill rotWithShape="1">
          <a:blip r:embed="rId4"/>
          <a:srcRect t="25738" b="23653"/>
          <a:stretch/>
        </p:blipFill>
        <p:spPr>
          <a:xfrm>
            <a:off x="2756887" y="3468332"/>
            <a:ext cx="6410325" cy="776102"/>
          </a:xfrm>
          <a:prstGeom prst="rect">
            <a:avLst/>
          </a:prstGeom>
        </p:spPr>
      </p:pic>
      <p:sp>
        <p:nvSpPr>
          <p:cNvPr id="7" name="Arrow: Up 6">
            <a:extLst>
              <a:ext uri="{FF2B5EF4-FFF2-40B4-BE49-F238E27FC236}">
                <a16:creationId xmlns:a16="http://schemas.microsoft.com/office/drawing/2014/main" id="{A6C842EC-3430-4FD4-92D7-A0988EC77C83}"/>
              </a:ext>
            </a:extLst>
          </p:cNvPr>
          <p:cNvSpPr/>
          <p:nvPr/>
        </p:nvSpPr>
        <p:spPr>
          <a:xfrm>
            <a:off x="6783556" y="4028292"/>
            <a:ext cx="373225" cy="1138822"/>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a:t>Advanced Search</a:t>
            </a:r>
            <a:endParaRPr/>
          </a:p>
        </p:txBody>
      </p:sp>
      <p:sp>
        <p:nvSpPr>
          <p:cNvPr id="278" name="Shape 278"/>
          <p:cNvSpPr txBox="1">
            <a:spLocks noGrp="1"/>
          </p:cNvSpPr>
          <p:nvPr>
            <p:ph type="body" idx="1"/>
          </p:nvPr>
        </p:nvSpPr>
        <p:spPr>
          <a:xfrm>
            <a:off x="609600" y="1470991"/>
            <a:ext cx="10972800" cy="4885361"/>
          </a:xfrm>
          <a:prstGeom prst="rect">
            <a:avLst/>
          </a:prstGeom>
        </p:spPr>
        <p:txBody>
          <a:bodyPr spcFirstLastPara="1" wrap="square" lIns="91425" tIns="91425" rIns="91425" bIns="91425" anchor="t" anchorCtr="0">
            <a:noAutofit/>
          </a:bodyPr>
          <a:lstStyle/>
          <a:p>
            <a:pPr marL="0" indent="0">
              <a:buNone/>
            </a:pPr>
            <a:r>
              <a:rPr lang="en-US" sz="2400" dirty="0">
                <a:solidFill>
                  <a:schemeClr val="tx1"/>
                </a:solidFill>
              </a:rPr>
              <a:t>Advanced Search is a search feature that allows you to narrow your results for documents by choosing various criteria.</a:t>
            </a:r>
          </a:p>
          <a:p>
            <a:pPr marL="0" indent="0">
              <a:buNone/>
            </a:pPr>
            <a:r>
              <a:rPr lang="en-US" sz="2400" dirty="0">
                <a:solidFill>
                  <a:schemeClr val="tx1"/>
                </a:solidFill>
              </a:rPr>
              <a:t>Advanced Search </a:t>
            </a:r>
            <a:r>
              <a:rPr lang="en-US" sz="2400" u="sng" dirty="0">
                <a:solidFill>
                  <a:schemeClr val="tx1"/>
                </a:solidFill>
              </a:rPr>
              <a:t>should be used most </a:t>
            </a:r>
            <a:r>
              <a:rPr lang="en-US" sz="2400" dirty="0">
                <a:solidFill>
                  <a:schemeClr val="tx1"/>
                </a:solidFill>
              </a:rPr>
              <a:t>frequently when searching for active or archive documents as it is the easiest and quickest way to search.</a:t>
            </a:r>
          </a:p>
          <a:p>
            <a:pPr marL="0" indent="0">
              <a:buNone/>
            </a:pPr>
            <a:endParaRPr lang="en-US" sz="2400" dirty="0">
              <a:solidFill>
                <a:schemeClr val="tx1"/>
              </a:solidFill>
            </a:endParaRPr>
          </a:p>
          <a:p>
            <a:pPr marL="0" indent="0">
              <a:buNone/>
            </a:pPr>
            <a:endParaRPr lang="en-US" sz="2400" dirty="0">
              <a:solidFill>
                <a:schemeClr val="tx1"/>
              </a:solidFill>
            </a:endParaRPr>
          </a:p>
          <a:p>
            <a:pPr marL="0" indent="0">
              <a:buNone/>
            </a:pPr>
            <a:endParaRPr lang="en-US" sz="2400" dirty="0">
              <a:solidFill>
                <a:schemeClr val="tx1"/>
              </a:solidFill>
            </a:endParaRPr>
          </a:p>
          <a:p>
            <a:pPr marL="0" indent="0">
              <a:buNone/>
            </a:pPr>
            <a:endParaRPr sz="2400" dirty="0">
              <a:solidFill>
                <a:schemeClr val="tx1"/>
              </a:solidFill>
            </a:endParaRPr>
          </a:p>
          <a:p>
            <a:pPr marL="0" lvl="0" indent="0" rtl="0">
              <a:spcBef>
                <a:spcPts val="640"/>
              </a:spcBef>
              <a:spcAft>
                <a:spcPts val="0"/>
              </a:spcAft>
              <a:buNone/>
            </a:pPr>
            <a:r>
              <a:rPr lang="en-US" sz="2400" b="1" dirty="0">
                <a:solidFill>
                  <a:srgbClr val="FF0000"/>
                </a:solidFill>
              </a:rPr>
              <a:t>Attend the Advanced Search Live Webinar at </a:t>
            </a:r>
            <a:r>
              <a:rPr lang="en-US" sz="2400" u="sng" dirty="0">
                <a:solidFill>
                  <a:schemeClr val="hlink"/>
                </a:solidFill>
                <a:hlinkClick r:id="rId3"/>
              </a:rPr>
              <a:t>https://www.yellowfolder.com/weeklytraining/index.html</a:t>
            </a:r>
            <a:r>
              <a:rPr lang="en-US" sz="2400" dirty="0"/>
              <a:t> </a:t>
            </a:r>
            <a:endParaRPr sz="2400" dirty="0"/>
          </a:p>
        </p:txBody>
      </p:sp>
      <p:sp>
        <p:nvSpPr>
          <p:cNvPr id="279" name="Shape 279"/>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4</a:t>
            </a:fld>
            <a:endParaRPr/>
          </a:p>
        </p:txBody>
      </p:sp>
      <p:pic>
        <p:nvPicPr>
          <p:cNvPr id="7" name="Picture 6">
            <a:extLst>
              <a:ext uri="{FF2B5EF4-FFF2-40B4-BE49-F238E27FC236}">
                <a16:creationId xmlns:a16="http://schemas.microsoft.com/office/drawing/2014/main" id="{E410DF86-BB18-496C-B1ED-5CED147537FE}"/>
              </a:ext>
            </a:extLst>
          </p:cNvPr>
          <p:cNvPicPr>
            <a:picLocks noChangeAspect="1"/>
          </p:cNvPicPr>
          <p:nvPr/>
        </p:nvPicPr>
        <p:blipFill rotWithShape="1">
          <a:blip r:embed="rId4"/>
          <a:srcRect t="25738" b="23653"/>
          <a:stretch/>
        </p:blipFill>
        <p:spPr>
          <a:xfrm>
            <a:off x="2727068" y="3421130"/>
            <a:ext cx="6410325" cy="776102"/>
          </a:xfrm>
          <a:prstGeom prst="rect">
            <a:avLst/>
          </a:prstGeom>
        </p:spPr>
      </p:pic>
      <p:sp>
        <p:nvSpPr>
          <p:cNvPr id="6" name="Arrow: Up 5">
            <a:extLst>
              <a:ext uri="{FF2B5EF4-FFF2-40B4-BE49-F238E27FC236}">
                <a16:creationId xmlns:a16="http://schemas.microsoft.com/office/drawing/2014/main" id="{E1B9C0E2-C1EF-4972-8995-37ACEA2A34C2}"/>
              </a:ext>
            </a:extLst>
          </p:cNvPr>
          <p:cNvSpPr/>
          <p:nvPr/>
        </p:nvSpPr>
        <p:spPr>
          <a:xfrm>
            <a:off x="7939476" y="3913671"/>
            <a:ext cx="373225" cy="1138822"/>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Shape 285"/>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a:t>Box Search</a:t>
            </a:r>
            <a:endParaRPr/>
          </a:p>
        </p:txBody>
      </p:sp>
      <p:sp>
        <p:nvSpPr>
          <p:cNvPr id="286" name="Shape 286"/>
          <p:cNvSpPr txBox="1">
            <a:spLocks noGrp="1"/>
          </p:cNvSpPr>
          <p:nvPr>
            <p:ph type="body" idx="1"/>
          </p:nvPr>
        </p:nvSpPr>
        <p:spPr>
          <a:xfrm>
            <a:off x="609600" y="1222513"/>
            <a:ext cx="6586330" cy="5208104"/>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400" dirty="0">
                <a:solidFill>
                  <a:schemeClr val="tx1"/>
                </a:solidFill>
              </a:rPr>
              <a:t>Box Search is used when documents have been uploaded at the box level. </a:t>
            </a:r>
          </a:p>
          <a:p>
            <a:pPr marL="0" lvl="0" indent="0">
              <a:spcBef>
                <a:spcPts val="640"/>
              </a:spcBef>
              <a:spcAft>
                <a:spcPts val="0"/>
              </a:spcAft>
              <a:buNone/>
            </a:pPr>
            <a:r>
              <a:rPr lang="en-US" sz="2400" dirty="0">
                <a:solidFill>
                  <a:schemeClr val="tx1"/>
                </a:solidFill>
              </a:rPr>
              <a:t>Box level includes people who have never been on the CSV and do not have a file structure in the system, as they were inactive staff/students when boxes were uploaded into the system.</a:t>
            </a:r>
            <a:endParaRPr lang="en-US" sz="2400" dirty="0"/>
          </a:p>
          <a:p>
            <a:pPr marL="0" lvl="0" indent="0">
              <a:spcBef>
                <a:spcPts val="640"/>
              </a:spcBef>
              <a:spcAft>
                <a:spcPts val="0"/>
              </a:spcAft>
              <a:buNone/>
            </a:pPr>
            <a:endParaRPr lang="en-US" sz="2400" dirty="0"/>
          </a:p>
          <a:p>
            <a:pPr marL="0" lvl="0" indent="0">
              <a:spcBef>
                <a:spcPts val="640"/>
              </a:spcBef>
              <a:spcAft>
                <a:spcPts val="0"/>
              </a:spcAft>
              <a:buNone/>
            </a:pPr>
            <a:endParaRPr lang="en-US" sz="2400" dirty="0"/>
          </a:p>
          <a:p>
            <a:pPr marL="0" lvl="0" indent="0">
              <a:spcBef>
                <a:spcPts val="640"/>
              </a:spcBef>
              <a:spcAft>
                <a:spcPts val="0"/>
              </a:spcAft>
              <a:buNone/>
            </a:pPr>
            <a:r>
              <a:rPr lang="en-US" sz="2400" b="1" dirty="0">
                <a:solidFill>
                  <a:srgbClr val="FF0000"/>
                </a:solidFill>
              </a:rPr>
              <a:t>Attend the Box Search Live Webinar at </a:t>
            </a:r>
            <a:r>
              <a:rPr lang="en-US" sz="2400" u="sng" dirty="0">
                <a:solidFill>
                  <a:schemeClr val="hlink"/>
                </a:solidFill>
                <a:hlinkClick r:id="rId3"/>
              </a:rPr>
              <a:t>https://www.yellowfolder.com/weeklytraining/index.html</a:t>
            </a:r>
            <a:endParaRPr sz="2400" dirty="0"/>
          </a:p>
          <a:p>
            <a:pPr marL="0" lvl="0" indent="0">
              <a:spcBef>
                <a:spcPts val="640"/>
              </a:spcBef>
              <a:spcAft>
                <a:spcPts val="0"/>
              </a:spcAft>
              <a:buNone/>
            </a:pPr>
            <a:endParaRPr dirty="0"/>
          </a:p>
          <a:p>
            <a:pPr marL="0" lvl="0" indent="0">
              <a:spcBef>
                <a:spcPts val="640"/>
              </a:spcBef>
              <a:spcAft>
                <a:spcPts val="0"/>
              </a:spcAft>
              <a:buNone/>
            </a:pPr>
            <a:endParaRPr dirty="0"/>
          </a:p>
          <a:p>
            <a:pPr marL="0" lvl="0" indent="0">
              <a:spcBef>
                <a:spcPts val="640"/>
              </a:spcBef>
              <a:spcAft>
                <a:spcPts val="0"/>
              </a:spcAft>
              <a:buNone/>
            </a:pPr>
            <a:endParaRPr dirty="0"/>
          </a:p>
          <a:p>
            <a:pPr marL="0" lvl="0" indent="0" rtl="0">
              <a:spcBef>
                <a:spcPts val="640"/>
              </a:spcBef>
              <a:spcAft>
                <a:spcPts val="0"/>
              </a:spcAft>
              <a:buNone/>
            </a:pPr>
            <a:endParaRPr dirty="0"/>
          </a:p>
        </p:txBody>
      </p:sp>
      <p:sp>
        <p:nvSpPr>
          <p:cNvPr id="287" name="Shape 287"/>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5</a:t>
            </a:fld>
            <a:endParaRPr/>
          </a:p>
        </p:txBody>
      </p:sp>
      <p:pic>
        <p:nvPicPr>
          <p:cNvPr id="2" name="Picture 1">
            <a:extLst>
              <a:ext uri="{FF2B5EF4-FFF2-40B4-BE49-F238E27FC236}">
                <a16:creationId xmlns:a16="http://schemas.microsoft.com/office/drawing/2014/main" id="{72C6A72A-2E03-4EB9-963D-1213C89FB9BD}"/>
              </a:ext>
            </a:extLst>
          </p:cNvPr>
          <p:cNvPicPr>
            <a:picLocks noChangeAspect="1"/>
          </p:cNvPicPr>
          <p:nvPr/>
        </p:nvPicPr>
        <p:blipFill>
          <a:blip r:embed="rId4"/>
          <a:stretch>
            <a:fillRect/>
          </a:stretch>
        </p:blipFill>
        <p:spPr>
          <a:xfrm>
            <a:off x="8273490" y="1990725"/>
            <a:ext cx="3019425" cy="2876550"/>
          </a:xfrm>
          <a:prstGeom prst="rect">
            <a:avLst/>
          </a:prstGeom>
        </p:spPr>
      </p:pic>
      <p:sp>
        <p:nvSpPr>
          <p:cNvPr id="3" name="Arrow: Right 2">
            <a:extLst>
              <a:ext uri="{FF2B5EF4-FFF2-40B4-BE49-F238E27FC236}">
                <a16:creationId xmlns:a16="http://schemas.microsoft.com/office/drawing/2014/main" id="{07E402A6-B1D8-4D4D-B02E-59141D6F6F23}"/>
              </a:ext>
            </a:extLst>
          </p:cNvPr>
          <p:cNvSpPr/>
          <p:nvPr/>
        </p:nvSpPr>
        <p:spPr>
          <a:xfrm flipH="1">
            <a:off x="9263815" y="4402508"/>
            <a:ext cx="1211619" cy="46476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a:t>Checkpoint 1</a:t>
            </a:r>
            <a:endParaRPr/>
          </a:p>
        </p:txBody>
      </p:sp>
      <p:sp>
        <p:nvSpPr>
          <p:cNvPr id="294" name="Shape 294"/>
          <p:cNvSpPr txBox="1">
            <a:spLocks noGrp="1"/>
          </p:cNvSpPr>
          <p:nvPr>
            <p:ph type="body" idx="1"/>
          </p:nvPr>
        </p:nvSpPr>
        <p:spPr>
          <a:xfrm>
            <a:off x="4085325" y="1256400"/>
            <a:ext cx="7768800" cy="4791000"/>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a:t>Schedule individual time with a PNE to share what you have learned about searching.</a:t>
            </a:r>
            <a:endParaRPr sz="2800" dirty="0"/>
          </a:p>
          <a:p>
            <a:pPr marL="0" lvl="0" indent="0">
              <a:spcBef>
                <a:spcPts val="640"/>
              </a:spcBef>
              <a:spcAft>
                <a:spcPts val="0"/>
              </a:spcAft>
              <a:buNone/>
            </a:pPr>
            <a:endParaRPr sz="600" dirty="0"/>
          </a:p>
          <a:p>
            <a:pPr marL="0" lvl="0" indent="0">
              <a:spcBef>
                <a:spcPts val="640"/>
              </a:spcBef>
              <a:spcAft>
                <a:spcPts val="0"/>
              </a:spcAft>
              <a:buNone/>
            </a:pPr>
            <a:endParaRPr sz="600" dirty="0"/>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Share with your PNE the search method that works best for you and explain why.</a:t>
            </a:r>
            <a:endParaRPr sz="1800" b="1" dirty="0">
              <a:solidFill>
                <a:srgbClr val="FF0000"/>
              </a:solidFill>
              <a:latin typeface="Arial"/>
              <a:ea typeface="Arial"/>
              <a:cs typeface="Arial"/>
              <a:sym typeface="Arial"/>
            </a:endParaRPr>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Demonstrate the three different ways to search for a document. </a:t>
            </a:r>
            <a:endParaRPr sz="1800" b="1" dirty="0">
              <a:solidFill>
                <a:srgbClr val="FF0000"/>
              </a:solidFill>
              <a:latin typeface="Arial"/>
              <a:ea typeface="Arial"/>
              <a:cs typeface="Arial"/>
              <a:sym typeface="Arial"/>
            </a:endParaRPr>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Locate an active student/employee and an archive student/employee for your PNE in the system. Share the difference between active and archive with your PNE. </a:t>
            </a:r>
            <a:endParaRPr sz="1800" b="1" dirty="0">
              <a:solidFill>
                <a:srgbClr val="FF0000"/>
              </a:solidFill>
              <a:latin typeface="Arial"/>
              <a:ea typeface="Arial"/>
              <a:cs typeface="Arial"/>
              <a:sym typeface="Arial"/>
            </a:endParaRPr>
          </a:p>
          <a:p>
            <a:pPr marL="457200" lvl="0" indent="-342900" rtl="0">
              <a:lnSpc>
                <a:spcPct val="115000"/>
              </a:lnSpc>
              <a:spcBef>
                <a:spcPts val="0"/>
              </a:spcBef>
              <a:spcAft>
                <a:spcPts val="0"/>
              </a:spcAft>
              <a:buClr>
                <a:srgbClr val="FF0000"/>
              </a:buClr>
              <a:buSzPts val="1800"/>
              <a:buAutoNum type="arabicPeriod"/>
            </a:pPr>
            <a:r>
              <a:rPr lang="en-US" sz="1800" b="1" dirty="0">
                <a:solidFill>
                  <a:srgbClr val="FF0000"/>
                </a:solidFill>
                <a:latin typeface="Arial"/>
                <a:ea typeface="Arial"/>
                <a:cs typeface="Arial"/>
                <a:sym typeface="Arial"/>
              </a:rPr>
              <a:t>Show your PNE where the record request form is located on your computer and explain when the record request form would be used. </a:t>
            </a:r>
            <a:endParaRPr sz="1800" b="1" dirty="0">
              <a:solidFill>
                <a:srgbClr val="FF0000"/>
              </a:solidFill>
              <a:latin typeface="Arial"/>
              <a:ea typeface="Arial"/>
              <a:cs typeface="Arial"/>
              <a:sym typeface="Arial"/>
            </a:endParaRPr>
          </a:p>
        </p:txBody>
      </p:sp>
      <p:sp>
        <p:nvSpPr>
          <p:cNvPr id="295" name="Shape 295"/>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6</a:t>
            </a:fld>
            <a:endParaRPr/>
          </a:p>
        </p:txBody>
      </p:sp>
      <p:pic>
        <p:nvPicPr>
          <p:cNvPr id="296" name="Shape 296"/>
          <p:cNvPicPr preferRelativeResize="0"/>
          <p:nvPr/>
        </p:nvPicPr>
        <p:blipFill>
          <a:blip r:embed="rId3">
            <a:alphaModFix/>
          </a:blip>
          <a:stretch>
            <a:fillRect/>
          </a:stretch>
        </p:blipFill>
        <p:spPr>
          <a:xfrm>
            <a:off x="808750" y="1751689"/>
            <a:ext cx="3007900" cy="295455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Shape 302"/>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a:t>Sharing Documents</a:t>
            </a:r>
            <a:endParaRPr/>
          </a:p>
        </p:txBody>
      </p:sp>
      <p:sp>
        <p:nvSpPr>
          <p:cNvPr id="303" name="Shape 303"/>
          <p:cNvSpPr txBox="1">
            <a:spLocks noGrp="1"/>
          </p:cNvSpPr>
          <p:nvPr>
            <p:ph type="body" idx="1"/>
          </p:nvPr>
        </p:nvSpPr>
        <p:spPr>
          <a:xfrm>
            <a:off x="490331" y="1500812"/>
            <a:ext cx="6209668" cy="4479900"/>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400" dirty="0">
                <a:solidFill>
                  <a:schemeClr val="tx1"/>
                </a:solidFill>
              </a:rPr>
              <a:t>The Share Documents tab should be used when a user needs to share a record electronically with another </a:t>
            </a:r>
            <a:r>
              <a:rPr lang="en-US" sz="2400" dirty="0" err="1">
                <a:solidFill>
                  <a:schemeClr val="tx1"/>
                </a:solidFill>
              </a:rPr>
              <a:t>YellowFolder</a:t>
            </a:r>
            <a:r>
              <a:rPr lang="en-US" sz="2400" dirty="0">
                <a:solidFill>
                  <a:schemeClr val="tx1"/>
                </a:solidFill>
              </a:rPr>
              <a:t> user or an individual who does not have </a:t>
            </a:r>
            <a:r>
              <a:rPr lang="en-US" sz="2400" dirty="0" err="1">
                <a:solidFill>
                  <a:schemeClr val="tx1"/>
                </a:solidFill>
              </a:rPr>
              <a:t>YellowFolder</a:t>
            </a:r>
            <a:r>
              <a:rPr lang="en-US" sz="2400" dirty="0">
                <a:solidFill>
                  <a:schemeClr val="tx1"/>
                </a:solidFill>
              </a:rPr>
              <a:t>.</a:t>
            </a:r>
          </a:p>
          <a:p>
            <a:pPr marL="0" lvl="0" indent="0">
              <a:spcBef>
                <a:spcPts val="640"/>
              </a:spcBef>
              <a:spcAft>
                <a:spcPts val="0"/>
              </a:spcAft>
              <a:buNone/>
            </a:pPr>
            <a:endParaRPr lang="en-US" sz="2400" dirty="0">
              <a:solidFill>
                <a:schemeClr val="tx1"/>
              </a:solidFill>
            </a:endParaRPr>
          </a:p>
          <a:p>
            <a:pPr marL="0" lvl="0" indent="0">
              <a:spcBef>
                <a:spcPts val="640"/>
              </a:spcBef>
              <a:spcAft>
                <a:spcPts val="0"/>
              </a:spcAft>
              <a:buNone/>
            </a:pPr>
            <a:endParaRPr lang="en-US" sz="2400" dirty="0">
              <a:solidFill>
                <a:schemeClr val="tx1"/>
              </a:solidFill>
            </a:endParaRPr>
          </a:p>
          <a:p>
            <a:pPr marL="0" lvl="0" indent="0">
              <a:spcBef>
                <a:spcPts val="640"/>
              </a:spcBef>
              <a:spcAft>
                <a:spcPts val="0"/>
              </a:spcAft>
              <a:buNone/>
            </a:pPr>
            <a:endParaRPr sz="2400" dirty="0">
              <a:solidFill>
                <a:schemeClr val="tx1"/>
              </a:solidFill>
            </a:endParaRPr>
          </a:p>
          <a:p>
            <a:pPr marL="0" lvl="0" indent="0" rtl="0">
              <a:spcBef>
                <a:spcPts val="640"/>
              </a:spcBef>
              <a:spcAft>
                <a:spcPts val="0"/>
              </a:spcAft>
              <a:buNone/>
            </a:pPr>
            <a:r>
              <a:rPr lang="en-US" sz="2400" b="1" dirty="0">
                <a:solidFill>
                  <a:srgbClr val="FF0000"/>
                </a:solidFill>
              </a:rPr>
              <a:t>Attend the Sharing Documents Live Webinar at</a:t>
            </a:r>
            <a:r>
              <a:rPr lang="en-US" sz="2400" dirty="0">
                <a:solidFill>
                  <a:srgbClr val="FF0000"/>
                </a:solidFill>
              </a:rPr>
              <a:t> </a:t>
            </a:r>
            <a:r>
              <a:rPr lang="en-US" sz="2400" u="sng" dirty="0">
                <a:solidFill>
                  <a:schemeClr val="hlink"/>
                </a:solidFill>
                <a:hlinkClick r:id="rId3"/>
              </a:rPr>
              <a:t>https://www.yellowfolder.com/weeklytraining/index.html</a:t>
            </a:r>
            <a:r>
              <a:rPr lang="en-US" sz="2400" dirty="0"/>
              <a:t> </a:t>
            </a:r>
            <a:endParaRPr sz="2400" dirty="0"/>
          </a:p>
        </p:txBody>
      </p:sp>
      <p:sp>
        <p:nvSpPr>
          <p:cNvPr id="304" name="Shape 304"/>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7</a:t>
            </a:fld>
            <a:endParaRPr/>
          </a:p>
        </p:txBody>
      </p:sp>
      <p:pic>
        <p:nvPicPr>
          <p:cNvPr id="7" name="Picture 6">
            <a:extLst>
              <a:ext uri="{FF2B5EF4-FFF2-40B4-BE49-F238E27FC236}">
                <a16:creationId xmlns:a16="http://schemas.microsoft.com/office/drawing/2014/main" id="{8A4B89C8-E560-4674-BACD-81C27E2D64BD}"/>
              </a:ext>
            </a:extLst>
          </p:cNvPr>
          <p:cNvPicPr>
            <a:picLocks noChangeAspect="1"/>
          </p:cNvPicPr>
          <p:nvPr/>
        </p:nvPicPr>
        <p:blipFill>
          <a:blip r:embed="rId4"/>
          <a:stretch>
            <a:fillRect/>
          </a:stretch>
        </p:blipFill>
        <p:spPr>
          <a:xfrm>
            <a:off x="8454117" y="2440677"/>
            <a:ext cx="3590925" cy="2771775"/>
          </a:xfrm>
          <a:prstGeom prst="rect">
            <a:avLst/>
          </a:prstGeom>
        </p:spPr>
      </p:pic>
      <p:sp>
        <p:nvSpPr>
          <p:cNvPr id="6" name="Arrow: Right 5">
            <a:extLst>
              <a:ext uri="{FF2B5EF4-FFF2-40B4-BE49-F238E27FC236}">
                <a16:creationId xmlns:a16="http://schemas.microsoft.com/office/drawing/2014/main" id="{9C255941-53F2-42F2-A68E-F636DCB5F07C}"/>
              </a:ext>
            </a:extLst>
          </p:cNvPr>
          <p:cNvSpPr/>
          <p:nvPr/>
        </p:nvSpPr>
        <p:spPr>
          <a:xfrm>
            <a:off x="6888842" y="3085021"/>
            <a:ext cx="1634849" cy="46476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txBox="1">
            <a:spLocks noGrp="1"/>
          </p:cNvSpPr>
          <p:nvPr>
            <p:ph type="title"/>
          </p:nvPr>
        </p:nvSpPr>
        <p:spPr>
          <a:xfrm>
            <a:off x="609601" y="274639"/>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a:t>Splitting Documents</a:t>
            </a:r>
            <a:endParaRPr/>
          </a:p>
        </p:txBody>
      </p:sp>
      <p:sp>
        <p:nvSpPr>
          <p:cNvPr id="311" name="Shape 311"/>
          <p:cNvSpPr txBox="1">
            <a:spLocks noGrp="1"/>
          </p:cNvSpPr>
          <p:nvPr>
            <p:ph type="body" idx="1"/>
          </p:nvPr>
        </p:nvSpPr>
        <p:spPr>
          <a:xfrm>
            <a:off x="609601" y="1401420"/>
            <a:ext cx="7703100" cy="4479900"/>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400" dirty="0">
                <a:solidFill>
                  <a:schemeClr val="tx1"/>
                </a:solidFill>
              </a:rPr>
              <a:t>The Split Documents tab should be used when a user wants to split apart a record that has multiple pages.</a:t>
            </a:r>
          </a:p>
          <a:p>
            <a:pPr marL="0" lvl="0" indent="0">
              <a:spcBef>
                <a:spcPts val="640"/>
              </a:spcBef>
              <a:spcAft>
                <a:spcPts val="0"/>
              </a:spcAft>
              <a:buNone/>
            </a:pPr>
            <a:r>
              <a:rPr lang="en-US" sz="2400" dirty="0">
                <a:solidFill>
                  <a:schemeClr val="tx1"/>
                </a:solidFill>
              </a:rPr>
              <a:t>This feature allows the user to specify the new folder that the split documents should be filed in.</a:t>
            </a:r>
          </a:p>
          <a:p>
            <a:pPr marL="0" lvl="0" indent="0">
              <a:spcBef>
                <a:spcPts val="640"/>
              </a:spcBef>
              <a:spcAft>
                <a:spcPts val="0"/>
              </a:spcAft>
              <a:buNone/>
            </a:pPr>
            <a:endParaRPr lang="en-US" sz="2400" dirty="0">
              <a:solidFill>
                <a:schemeClr val="tx1"/>
              </a:solidFill>
            </a:endParaRPr>
          </a:p>
          <a:p>
            <a:pPr marL="0" lvl="0" indent="0">
              <a:spcBef>
                <a:spcPts val="640"/>
              </a:spcBef>
              <a:spcAft>
                <a:spcPts val="0"/>
              </a:spcAft>
              <a:buNone/>
            </a:pPr>
            <a:endParaRPr lang="en-US" sz="2400" dirty="0">
              <a:solidFill>
                <a:schemeClr val="tx1"/>
              </a:solidFill>
            </a:endParaRPr>
          </a:p>
          <a:p>
            <a:pPr marL="0" lvl="0" indent="0">
              <a:spcBef>
                <a:spcPts val="640"/>
              </a:spcBef>
              <a:spcAft>
                <a:spcPts val="0"/>
              </a:spcAft>
              <a:buNone/>
            </a:pPr>
            <a:endParaRPr lang="en-US" sz="2400" dirty="0">
              <a:solidFill>
                <a:schemeClr val="tx1"/>
              </a:solidFill>
            </a:endParaRPr>
          </a:p>
          <a:p>
            <a:pPr marL="0" lvl="0" indent="0">
              <a:spcBef>
                <a:spcPts val="640"/>
              </a:spcBef>
              <a:spcAft>
                <a:spcPts val="0"/>
              </a:spcAft>
              <a:buNone/>
            </a:pPr>
            <a:endParaRPr sz="2400" dirty="0">
              <a:solidFill>
                <a:schemeClr val="tx1"/>
              </a:solidFill>
            </a:endParaRPr>
          </a:p>
          <a:p>
            <a:pPr marL="0" lvl="0" indent="0" rtl="0">
              <a:spcBef>
                <a:spcPts val="640"/>
              </a:spcBef>
              <a:spcAft>
                <a:spcPts val="0"/>
              </a:spcAft>
              <a:buNone/>
            </a:pPr>
            <a:r>
              <a:rPr lang="en-US" sz="2400" b="1" dirty="0">
                <a:solidFill>
                  <a:srgbClr val="FF0000"/>
                </a:solidFill>
              </a:rPr>
              <a:t>Attend the Splitting Documents Live Webinar at </a:t>
            </a:r>
            <a:r>
              <a:rPr lang="en-US" sz="2400" u="sng" dirty="0">
                <a:solidFill>
                  <a:schemeClr val="hlink"/>
                </a:solidFill>
                <a:hlinkClick r:id="rId3"/>
              </a:rPr>
              <a:t>https://www.yellowfolder.com/weeklytraining/index.html</a:t>
            </a:r>
            <a:r>
              <a:rPr lang="en-US" sz="2400" dirty="0"/>
              <a:t> </a:t>
            </a:r>
            <a:endParaRPr sz="2400" dirty="0"/>
          </a:p>
        </p:txBody>
      </p:sp>
      <p:sp>
        <p:nvSpPr>
          <p:cNvPr id="312" name="Shape 312"/>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8</a:t>
            </a:fld>
            <a:endParaRPr/>
          </a:p>
        </p:txBody>
      </p:sp>
      <p:pic>
        <p:nvPicPr>
          <p:cNvPr id="7" name="Picture 6">
            <a:extLst>
              <a:ext uri="{FF2B5EF4-FFF2-40B4-BE49-F238E27FC236}">
                <a16:creationId xmlns:a16="http://schemas.microsoft.com/office/drawing/2014/main" id="{BB56B81C-9824-4A18-9568-C8332C6167D5}"/>
              </a:ext>
            </a:extLst>
          </p:cNvPr>
          <p:cNvPicPr>
            <a:picLocks noChangeAspect="1"/>
          </p:cNvPicPr>
          <p:nvPr/>
        </p:nvPicPr>
        <p:blipFill>
          <a:blip r:embed="rId4"/>
          <a:stretch>
            <a:fillRect/>
          </a:stretch>
        </p:blipFill>
        <p:spPr>
          <a:xfrm>
            <a:off x="8521562" y="2851830"/>
            <a:ext cx="3590925" cy="2771775"/>
          </a:xfrm>
          <a:prstGeom prst="rect">
            <a:avLst/>
          </a:prstGeom>
        </p:spPr>
      </p:pic>
      <p:sp>
        <p:nvSpPr>
          <p:cNvPr id="8" name="Arrow: Right 7">
            <a:extLst>
              <a:ext uri="{FF2B5EF4-FFF2-40B4-BE49-F238E27FC236}">
                <a16:creationId xmlns:a16="http://schemas.microsoft.com/office/drawing/2014/main" id="{62D30856-E3CE-4CB8-BF2C-2CC8A94AA96E}"/>
              </a:ext>
            </a:extLst>
          </p:cNvPr>
          <p:cNvSpPr/>
          <p:nvPr/>
        </p:nvSpPr>
        <p:spPr>
          <a:xfrm>
            <a:off x="6966226" y="2964233"/>
            <a:ext cx="1634849" cy="46476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Shape 318"/>
          <p:cNvSpPr txBox="1">
            <a:spLocks noGrp="1"/>
          </p:cNvSpPr>
          <p:nvPr>
            <p:ph type="title"/>
          </p:nvPr>
        </p:nvSpPr>
        <p:spPr>
          <a:xfrm>
            <a:off x="410818" y="292710"/>
            <a:ext cx="7703100" cy="695100"/>
          </a:xfrm>
          <a:prstGeom prst="rect">
            <a:avLst/>
          </a:prstGeom>
        </p:spPr>
        <p:txBody>
          <a:bodyPr spcFirstLastPara="1" wrap="square" lIns="91425" tIns="91425" rIns="91425" bIns="91425" anchor="ctr" anchorCtr="0">
            <a:noAutofit/>
          </a:bodyPr>
          <a:lstStyle/>
          <a:p>
            <a:pPr marL="0" lvl="0" indent="0" rtl="0">
              <a:spcBef>
                <a:spcPts val="0"/>
              </a:spcBef>
              <a:spcAft>
                <a:spcPts val="0"/>
              </a:spcAft>
              <a:buNone/>
            </a:pPr>
            <a:r>
              <a:rPr lang="en-US" dirty="0"/>
              <a:t>Move Document</a:t>
            </a:r>
            <a:endParaRPr dirty="0"/>
          </a:p>
        </p:txBody>
      </p:sp>
      <p:sp>
        <p:nvSpPr>
          <p:cNvPr id="319" name="Shape 319"/>
          <p:cNvSpPr txBox="1">
            <a:spLocks noGrp="1"/>
          </p:cNvSpPr>
          <p:nvPr>
            <p:ph type="body" idx="1"/>
          </p:nvPr>
        </p:nvSpPr>
        <p:spPr>
          <a:xfrm>
            <a:off x="322935" y="1083366"/>
            <a:ext cx="8414665" cy="4996738"/>
          </a:xfrm>
          <a:prstGeom prst="rect">
            <a:avLst/>
          </a:prstGeom>
        </p:spPr>
        <p:txBody>
          <a:bodyPr spcFirstLastPara="1" wrap="square" lIns="91425" tIns="91425" rIns="91425" bIns="91425" anchor="t" anchorCtr="0">
            <a:noAutofit/>
          </a:bodyPr>
          <a:lstStyle/>
          <a:p>
            <a:pPr marL="0" indent="0">
              <a:buNone/>
            </a:pPr>
            <a:r>
              <a:rPr lang="en-US" sz="2400" dirty="0">
                <a:solidFill>
                  <a:schemeClr val="tx1"/>
                </a:solidFill>
              </a:rPr>
              <a:t>Move Document is a tool that allows you to move documents from one folder to another, from one person to another, change the document date, or add a description of the document.</a:t>
            </a:r>
          </a:p>
          <a:p>
            <a:pPr marL="0" indent="0">
              <a:buNone/>
            </a:pPr>
            <a:r>
              <a:rPr lang="en-US" sz="2400" dirty="0">
                <a:solidFill>
                  <a:schemeClr val="tx1"/>
                </a:solidFill>
              </a:rPr>
              <a:t>Move Document should be used when a document has been placed in the wrong document folder or in the wrong person folder, when you want to change the date associated with the document, or when you want to add a description of the document.</a:t>
            </a:r>
          </a:p>
          <a:p>
            <a:pPr marL="0" indent="0">
              <a:buNone/>
            </a:pPr>
            <a:endParaRPr lang="en-US" sz="2400" dirty="0">
              <a:solidFill>
                <a:schemeClr val="tx1"/>
              </a:solidFill>
            </a:endParaRPr>
          </a:p>
          <a:p>
            <a:pPr marL="0" indent="0">
              <a:buNone/>
            </a:pPr>
            <a:endParaRPr sz="2400" dirty="0">
              <a:solidFill>
                <a:schemeClr val="tx1"/>
              </a:solidFill>
            </a:endParaRPr>
          </a:p>
          <a:p>
            <a:pPr marL="0" lvl="0" indent="0" rtl="0">
              <a:spcBef>
                <a:spcPts val="640"/>
              </a:spcBef>
              <a:spcAft>
                <a:spcPts val="0"/>
              </a:spcAft>
              <a:buNone/>
            </a:pPr>
            <a:r>
              <a:rPr lang="en-US" sz="2400" b="1" dirty="0">
                <a:solidFill>
                  <a:srgbClr val="FF0000"/>
                </a:solidFill>
              </a:rPr>
              <a:t>Attend the Move Document Live Webinar at </a:t>
            </a:r>
          </a:p>
          <a:p>
            <a:pPr marL="0" lvl="0" indent="0" rtl="0">
              <a:spcBef>
                <a:spcPts val="640"/>
              </a:spcBef>
              <a:spcAft>
                <a:spcPts val="0"/>
              </a:spcAft>
              <a:buNone/>
            </a:pPr>
            <a:r>
              <a:rPr lang="en-US" sz="2400" u="sng" dirty="0">
                <a:solidFill>
                  <a:schemeClr val="hlink"/>
                </a:solidFill>
                <a:hlinkClick r:id="rId3"/>
              </a:rPr>
              <a:t>https://www.yellowfolder.com/weeklytraining/index.html</a:t>
            </a:r>
            <a:r>
              <a:rPr lang="en-US" sz="2400" dirty="0"/>
              <a:t> </a:t>
            </a:r>
            <a:endParaRPr sz="2400" dirty="0"/>
          </a:p>
        </p:txBody>
      </p:sp>
      <p:sp>
        <p:nvSpPr>
          <p:cNvPr id="320" name="Shape 320"/>
          <p:cNvSpPr txBox="1">
            <a:spLocks noGrp="1"/>
          </p:cNvSpPr>
          <p:nvPr>
            <p:ph type="sldNum" idx="12"/>
          </p:nvPr>
        </p:nvSpPr>
        <p:spPr>
          <a:xfrm>
            <a:off x="8737600" y="6356352"/>
            <a:ext cx="2844900" cy="3651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fld id="{00000000-1234-1234-1234-123412341234}" type="slidenum">
              <a:rPr lang="en-US"/>
              <a:t>9</a:t>
            </a:fld>
            <a:endParaRPr/>
          </a:p>
        </p:txBody>
      </p:sp>
      <p:pic>
        <p:nvPicPr>
          <p:cNvPr id="3" name="Picture 2">
            <a:extLst>
              <a:ext uri="{FF2B5EF4-FFF2-40B4-BE49-F238E27FC236}">
                <a16:creationId xmlns:a16="http://schemas.microsoft.com/office/drawing/2014/main" id="{544A0DB1-AF07-414D-A9F1-A57DDC205A53}"/>
              </a:ext>
            </a:extLst>
          </p:cNvPr>
          <p:cNvPicPr>
            <a:picLocks noChangeAspect="1"/>
          </p:cNvPicPr>
          <p:nvPr/>
        </p:nvPicPr>
        <p:blipFill>
          <a:blip r:embed="rId4"/>
          <a:stretch>
            <a:fillRect/>
          </a:stretch>
        </p:blipFill>
        <p:spPr>
          <a:xfrm>
            <a:off x="8501684" y="2558086"/>
            <a:ext cx="3590925" cy="2771775"/>
          </a:xfrm>
          <a:prstGeom prst="rect">
            <a:avLst/>
          </a:prstGeom>
        </p:spPr>
      </p:pic>
      <p:sp>
        <p:nvSpPr>
          <p:cNvPr id="6" name="Arrow: Right 5">
            <a:extLst>
              <a:ext uri="{FF2B5EF4-FFF2-40B4-BE49-F238E27FC236}">
                <a16:creationId xmlns:a16="http://schemas.microsoft.com/office/drawing/2014/main" id="{42723414-55DA-45AD-83EE-A9A5B47109CF}"/>
              </a:ext>
            </a:extLst>
          </p:cNvPr>
          <p:cNvSpPr/>
          <p:nvPr/>
        </p:nvSpPr>
        <p:spPr>
          <a:xfrm>
            <a:off x="6976165" y="4769538"/>
            <a:ext cx="1634849" cy="46476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TotalTime>
  <Words>814</Words>
  <Application>Microsoft Office PowerPoint</Application>
  <PresentationFormat>Widescreen</PresentationFormat>
  <Paragraphs>101</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Source Sans Pro</vt:lpstr>
      <vt:lpstr>Arial</vt:lpstr>
      <vt:lpstr>Calibri</vt:lpstr>
      <vt:lpstr>1_Office Theme</vt:lpstr>
      <vt:lpstr>Becoming a Record Retrieval Phenom  </vt:lpstr>
      <vt:lpstr>This course is designed to help the user become a master when it comes to searching documents and utilizing advanced features in the system that enhance the record retrieval experience. Users will be required to attend exactly six short live webinars and meet with a PNE twice over the duration of the course.  During the course, the user will learn how to…  Search documents using a basic search, advanced search, and at the box level Share documents, split documents, and edit document metadata</vt:lpstr>
      <vt:lpstr>Basic Search</vt:lpstr>
      <vt:lpstr>Advanced Search</vt:lpstr>
      <vt:lpstr>Box Search</vt:lpstr>
      <vt:lpstr>Checkpoint 1</vt:lpstr>
      <vt:lpstr>Sharing Documents</vt:lpstr>
      <vt:lpstr>Splitting Documents</vt:lpstr>
      <vt:lpstr>Move Document</vt:lpstr>
      <vt:lpstr>Checkpoint 2</vt:lpstr>
      <vt:lpstr>Support/Resources</vt:lpstr>
      <vt:lpstr>Course Completion Submission for Certificate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Becoming an Open Records Request Master</dc:title>
  <dc:creator>Candice Earnest</dc:creator>
  <cp:lastModifiedBy>Tessa Tyler</cp:lastModifiedBy>
  <cp:revision>12</cp:revision>
  <dcterms:modified xsi:type="dcterms:W3CDTF">2018-09-12T14:39:23Z</dcterms:modified>
</cp:coreProperties>
</file>