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7"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Source Sans Pro" panose="020B0604020202020204"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724"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91425" rIns="91425" bIns="9142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Shape 25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Notes:  Check online access prior to starting the presentation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Time:    1 minute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Script:  PNE introduces self </a:t>
            </a:r>
            <a:endParaRPr sz="1200" b="0" i="0" u="none" strike="noStrike" cap="none">
              <a:solidFill>
                <a:schemeClr val="dk1"/>
              </a:solidFill>
              <a:latin typeface="Calibri"/>
              <a:ea typeface="Calibri"/>
              <a:cs typeface="Calibri"/>
              <a:sym typeface="Calibri"/>
            </a:endParaRPr>
          </a:p>
        </p:txBody>
      </p:sp>
      <p:sp>
        <p:nvSpPr>
          <p:cNvPr id="251" name="Shape 25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Shape 33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0" name="Shape 340"/>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41" name="Shape 341"/>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Font typeface="Arial"/>
              <a:buNone/>
            </a:pPr>
            <a:fld id="{00000000-1234-1234-1234-123412341234}" type="slidenum">
              <a:rPr lang="en-US"/>
              <a:t>10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8" name="Shape 258"/>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59" name="Shape 259"/>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6" name="Shape 266"/>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67" name="Shape 267"/>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4" name="Shape 274"/>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75" name="Shape 275"/>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3" name="Shape 283"/>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84" name="Shape 284"/>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1" name="Shape 291"/>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92" name="Shape 292"/>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Shape 29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0" name="Shape 300"/>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01" name="Shape 301"/>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8" name="Shape 308"/>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09" name="Shape 309"/>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7" name="Shape 317"/>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18" name="Shape 318"/>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Shape 18"/>
          <p:cNvSpPr txBox="1">
            <a:spLocks noGrp="1"/>
          </p:cNvSpPr>
          <p:nvPr>
            <p:ph type="ctrTitle"/>
          </p:nvPr>
        </p:nvSpPr>
        <p:spPr>
          <a:xfrm>
            <a:off x="914400" y="3873502"/>
            <a:ext cx="10363200" cy="752764"/>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Shape 19"/>
          <p:cNvSpPr txBox="1">
            <a:spLocks noGrp="1"/>
          </p:cNvSpPr>
          <p:nvPr>
            <p:ph type="subTitle" idx="1"/>
          </p:nvPr>
        </p:nvSpPr>
        <p:spPr>
          <a:xfrm>
            <a:off x="1828800" y="4779817"/>
            <a:ext cx="8534400" cy="1024083"/>
          </a:xfrm>
          <a:prstGeom prst="rect">
            <a:avLst/>
          </a:prstGeom>
          <a:noFill/>
          <a:ln>
            <a:noFill/>
          </a:ln>
        </p:spPr>
        <p:txBody>
          <a:bodyPr spcFirstLastPara="1" wrap="square" lIns="91425" tIns="91425" rIns="91425" bIns="91425" anchor="t" anchorCtr="0"/>
          <a:lstStyle>
            <a:lvl1pPr marR="0" lvl="0"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2pPr>
            <a:lvl3pPr marR="0" lvl="2"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3pPr>
            <a:lvl4pPr marR="0" lvl="3"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4pPr>
            <a:lvl5pPr marR="0" lvl="4"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5pPr>
            <a:lvl6pPr marR="0" lvl="5"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6pPr>
            <a:lvl7pPr marR="0" lvl="6"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7pPr>
            <a:lvl8pPr marR="0" lvl="7"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8pPr>
            <a:lvl9pPr marR="0" lvl="8"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9pPr>
          </a:lstStyle>
          <a:p>
            <a:endParaRPr/>
          </a:p>
        </p:txBody>
      </p:sp>
      <p:sp>
        <p:nvSpPr>
          <p:cNvPr id="20" name="Shape 20"/>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b="0" i="0" u="none" strike="noStrike" cap="none">
                <a:solidFill>
                  <a:srgbClr val="888888"/>
                </a:solidFill>
                <a:latin typeface="Calibri"/>
                <a:ea typeface="Calibri"/>
                <a:cs typeface="Calibri"/>
                <a:sym typeface="Calibri"/>
              </a:defRPr>
            </a:lvl1pPr>
            <a:lvl2pPr marL="0" marR="0" lvl="1" indent="0" algn="r" rtl="0">
              <a:spcBef>
                <a:spcPts val="0"/>
              </a:spcBef>
              <a:buNone/>
              <a:defRPr sz="1333" b="0" i="0" u="none" strike="noStrike" cap="none">
                <a:solidFill>
                  <a:srgbClr val="888888"/>
                </a:solidFill>
                <a:latin typeface="Calibri"/>
                <a:ea typeface="Calibri"/>
                <a:cs typeface="Calibri"/>
                <a:sym typeface="Calibri"/>
              </a:defRPr>
            </a:lvl2pPr>
            <a:lvl3pPr marL="0" marR="0" lvl="2" indent="0" algn="r" rtl="0">
              <a:spcBef>
                <a:spcPts val="0"/>
              </a:spcBef>
              <a:buNone/>
              <a:defRPr sz="1333" b="0" i="0" u="none" strike="noStrike" cap="none">
                <a:solidFill>
                  <a:srgbClr val="888888"/>
                </a:solidFill>
                <a:latin typeface="Calibri"/>
                <a:ea typeface="Calibri"/>
                <a:cs typeface="Calibri"/>
                <a:sym typeface="Calibri"/>
              </a:defRPr>
            </a:lvl3pPr>
            <a:lvl4pPr marL="0" marR="0" lvl="3" indent="0" algn="r" rtl="0">
              <a:spcBef>
                <a:spcPts val="0"/>
              </a:spcBef>
              <a:buNone/>
              <a:defRPr sz="1333" b="0" i="0" u="none" strike="noStrike" cap="none">
                <a:solidFill>
                  <a:srgbClr val="888888"/>
                </a:solidFill>
                <a:latin typeface="Calibri"/>
                <a:ea typeface="Calibri"/>
                <a:cs typeface="Calibri"/>
                <a:sym typeface="Calibri"/>
              </a:defRPr>
            </a:lvl4pPr>
            <a:lvl5pPr marL="0" marR="0" lvl="4" indent="0" algn="r" rtl="0">
              <a:spcBef>
                <a:spcPts val="0"/>
              </a:spcBef>
              <a:buNone/>
              <a:defRPr sz="1333" b="0" i="0" u="none" strike="noStrike" cap="none">
                <a:solidFill>
                  <a:srgbClr val="888888"/>
                </a:solidFill>
                <a:latin typeface="Calibri"/>
                <a:ea typeface="Calibri"/>
                <a:cs typeface="Calibri"/>
                <a:sym typeface="Calibri"/>
              </a:defRPr>
            </a:lvl5pPr>
            <a:lvl6pPr marL="0" marR="0" lvl="5" indent="0" algn="r" rtl="0">
              <a:spcBef>
                <a:spcPts val="0"/>
              </a:spcBef>
              <a:buNone/>
              <a:defRPr sz="1333" b="0" i="0" u="none" strike="noStrike" cap="none">
                <a:solidFill>
                  <a:srgbClr val="888888"/>
                </a:solidFill>
                <a:latin typeface="Calibri"/>
                <a:ea typeface="Calibri"/>
                <a:cs typeface="Calibri"/>
                <a:sym typeface="Calibri"/>
              </a:defRPr>
            </a:lvl6pPr>
            <a:lvl7pPr marL="0" marR="0" lvl="6" indent="0" algn="r" rtl="0">
              <a:spcBef>
                <a:spcPts val="0"/>
              </a:spcBef>
              <a:buNone/>
              <a:defRPr sz="1333" b="0" i="0" u="none" strike="noStrike" cap="none">
                <a:solidFill>
                  <a:srgbClr val="888888"/>
                </a:solidFill>
                <a:latin typeface="Calibri"/>
                <a:ea typeface="Calibri"/>
                <a:cs typeface="Calibri"/>
                <a:sym typeface="Calibri"/>
              </a:defRPr>
            </a:lvl7pPr>
            <a:lvl8pPr marL="0" marR="0" lvl="7" indent="0" algn="r" rtl="0">
              <a:spcBef>
                <a:spcPts val="0"/>
              </a:spcBef>
              <a:buNone/>
              <a:defRPr sz="1333" b="0" i="0" u="none" strike="noStrike" cap="none">
                <a:solidFill>
                  <a:srgbClr val="888888"/>
                </a:solidFill>
                <a:latin typeface="Calibri"/>
                <a:ea typeface="Calibri"/>
                <a:cs typeface="Calibri"/>
                <a:sym typeface="Calibri"/>
              </a:defRPr>
            </a:lvl8pPr>
            <a:lvl9pPr marL="0" marR="0" lvl="8" indent="0" algn="r" rtl="0">
              <a:spcBef>
                <a:spcPts val="0"/>
              </a:spcBef>
              <a:buNone/>
              <a:defRPr sz="1333"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22" name="Shape 22"/>
          <p:cNvGrpSpPr/>
          <p:nvPr/>
        </p:nvGrpSpPr>
        <p:grpSpPr>
          <a:xfrm>
            <a:off x="3234267" y="404696"/>
            <a:ext cx="5909733" cy="3195928"/>
            <a:chOff x="2425700" y="303522"/>
            <a:chExt cx="4432300" cy="2396946"/>
          </a:xfrm>
        </p:grpSpPr>
        <p:sp>
          <p:nvSpPr>
            <p:cNvPr id="23" name="Shape 23"/>
            <p:cNvSpPr txBox="1"/>
            <p:nvPr/>
          </p:nvSpPr>
          <p:spPr>
            <a:xfrm>
              <a:off x="2425700" y="2400386"/>
              <a:ext cx="4432300" cy="30008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000" b="0" i="0" u="none" strike="noStrike" cap="none">
                  <a:solidFill>
                    <a:srgbClr val="5C666F"/>
                  </a:solidFill>
                  <a:latin typeface="Arial"/>
                  <a:ea typeface="Arial"/>
                  <a:cs typeface="Arial"/>
                  <a:sym typeface="Arial"/>
                </a:rPr>
                <a:t>The Education Documentation Experts</a:t>
              </a:r>
              <a:endParaRPr/>
            </a:p>
          </p:txBody>
        </p:sp>
        <p:grpSp>
          <p:nvGrpSpPr>
            <p:cNvPr id="24" name="Shape 24"/>
            <p:cNvGrpSpPr/>
            <p:nvPr/>
          </p:nvGrpSpPr>
          <p:grpSpPr>
            <a:xfrm>
              <a:off x="3007680" y="303522"/>
              <a:ext cx="3273066" cy="2128614"/>
              <a:chOff x="2676525" y="1292225"/>
              <a:chExt cx="4862513" cy="3162300"/>
            </a:xfrm>
          </p:grpSpPr>
          <p:sp>
            <p:nvSpPr>
              <p:cNvPr id="25" name="Shape 25"/>
              <p:cNvSpPr/>
              <p:nvPr/>
            </p:nvSpPr>
            <p:spPr>
              <a:xfrm>
                <a:off x="2676525" y="3671888"/>
                <a:ext cx="561975" cy="763587"/>
              </a:xfrm>
              <a:custGeom>
                <a:avLst/>
                <a:gdLst/>
                <a:ahLst/>
                <a:cxnLst/>
                <a:rect l="0" t="0" r="0" b="0"/>
                <a:pathLst>
                  <a:path w="876" h="1189" extrusionOk="0">
                    <a:moveTo>
                      <a:pt x="281" y="782"/>
                    </a:moveTo>
                    <a:lnTo>
                      <a:pt x="0" y="0"/>
                    </a:lnTo>
                    <a:lnTo>
                      <a:pt x="250" y="0"/>
                    </a:lnTo>
                    <a:lnTo>
                      <a:pt x="437" y="500"/>
                    </a:lnTo>
                    <a:lnTo>
                      <a:pt x="625" y="0"/>
                    </a:lnTo>
                    <a:lnTo>
                      <a:pt x="875" y="0"/>
                    </a:lnTo>
                    <a:lnTo>
                      <a:pt x="531" y="782"/>
                    </a:lnTo>
                    <a:lnTo>
                      <a:pt x="531" y="1188"/>
                    </a:lnTo>
                    <a:lnTo>
                      <a:pt x="281" y="1188"/>
                    </a:lnTo>
                    <a:lnTo>
                      <a:pt x="281" y="782"/>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6" name="Shape 26"/>
              <p:cNvSpPr/>
              <p:nvPr/>
            </p:nvSpPr>
            <p:spPr>
              <a:xfrm>
                <a:off x="3136900" y="3892550"/>
                <a:ext cx="439738" cy="561975"/>
              </a:xfrm>
              <a:custGeom>
                <a:avLst/>
                <a:gdLst/>
                <a:ahLst/>
                <a:cxnLst/>
                <a:rect l="0" t="0" r="0" b="0"/>
                <a:pathLst>
                  <a:path w="688" h="876" extrusionOk="0">
                    <a:moveTo>
                      <a:pt x="218" y="469"/>
                    </a:moveTo>
                    <a:lnTo>
                      <a:pt x="218" y="469"/>
                    </a:lnTo>
                    <a:cubicBezTo>
                      <a:pt x="218" y="562"/>
                      <a:pt x="250" y="719"/>
                      <a:pt x="343" y="719"/>
                    </a:cubicBezTo>
                    <a:cubicBezTo>
                      <a:pt x="406" y="719"/>
                      <a:pt x="437" y="625"/>
                      <a:pt x="437" y="562"/>
                    </a:cubicBezTo>
                    <a:cubicBezTo>
                      <a:pt x="656" y="562"/>
                      <a:pt x="656" y="562"/>
                      <a:pt x="656" y="562"/>
                    </a:cubicBezTo>
                    <a:cubicBezTo>
                      <a:pt x="656" y="656"/>
                      <a:pt x="625" y="719"/>
                      <a:pt x="593" y="781"/>
                    </a:cubicBezTo>
                    <a:cubicBezTo>
                      <a:pt x="531" y="844"/>
                      <a:pt x="437" y="875"/>
                      <a:pt x="343" y="875"/>
                    </a:cubicBezTo>
                    <a:cubicBezTo>
                      <a:pt x="31" y="875"/>
                      <a:pt x="0" y="688"/>
                      <a:pt x="0" y="438"/>
                    </a:cubicBezTo>
                    <a:cubicBezTo>
                      <a:pt x="0" y="188"/>
                      <a:pt x="31" y="0"/>
                      <a:pt x="343" y="0"/>
                    </a:cubicBezTo>
                    <a:cubicBezTo>
                      <a:pt x="656" y="0"/>
                      <a:pt x="687" y="219"/>
                      <a:pt x="687" y="469"/>
                    </a:cubicBezTo>
                    <a:lnTo>
                      <a:pt x="218" y="469"/>
                    </a:lnTo>
                    <a:close/>
                    <a:moveTo>
                      <a:pt x="437" y="344"/>
                    </a:moveTo>
                    <a:lnTo>
                      <a:pt x="437" y="344"/>
                    </a:lnTo>
                    <a:cubicBezTo>
                      <a:pt x="437" y="250"/>
                      <a:pt x="437" y="156"/>
                      <a:pt x="343" y="156"/>
                    </a:cubicBezTo>
                    <a:cubicBezTo>
                      <a:pt x="218" y="156"/>
                      <a:pt x="218" y="281"/>
                      <a:pt x="218" y="344"/>
                    </a:cubicBezTo>
                    <a:lnTo>
                      <a:pt x="437" y="344"/>
                    </a:ln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7" name="Shape 27"/>
              <p:cNvSpPr/>
              <p:nvPr/>
            </p:nvSpPr>
            <p:spPr>
              <a:xfrm>
                <a:off x="3616325" y="3671888"/>
                <a:ext cx="161925" cy="763587"/>
              </a:xfrm>
              <a:custGeom>
                <a:avLst/>
                <a:gdLst/>
                <a:ahLst/>
                <a:cxnLst/>
                <a:rect l="0" t="0" r="0" b="0"/>
                <a:pathLst>
                  <a:path w="251" h="1189" extrusionOk="0">
                    <a:moveTo>
                      <a:pt x="250" y="0"/>
                    </a:moveTo>
                    <a:lnTo>
                      <a:pt x="250" y="1188"/>
                    </a:lnTo>
                    <a:lnTo>
                      <a:pt x="0" y="1188"/>
                    </a:lnTo>
                    <a:lnTo>
                      <a:pt x="0" y="0"/>
                    </a:lnTo>
                    <a:lnTo>
                      <a:pt x="250"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8" name="Shape 28"/>
              <p:cNvSpPr/>
              <p:nvPr/>
            </p:nvSpPr>
            <p:spPr>
              <a:xfrm>
                <a:off x="3856038" y="3671888"/>
                <a:ext cx="141287" cy="763587"/>
              </a:xfrm>
              <a:custGeom>
                <a:avLst/>
                <a:gdLst/>
                <a:ahLst/>
                <a:cxnLst/>
                <a:rect l="0" t="0" r="0" b="0"/>
                <a:pathLst>
                  <a:path w="219" h="1189" extrusionOk="0">
                    <a:moveTo>
                      <a:pt x="218" y="0"/>
                    </a:moveTo>
                    <a:lnTo>
                      <a:pt x="218" y="1188"/>
                    </a:lnTo>
                    <a:lnTo>
                      <a:pt x="0" y="1188"/>
                    </a:lnTo>
                    <a:lnTo>
                      <a:pt x="0" y="0"/>
                    </a:lnTo>
                    <a:lnTo>
                      <a:pt x="218"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9" name="Shape 29"/>
              <p:cNvSpPr/>
              <p:nvPr/>
            </p:nvSpPr>
            <p:spPr>
              <a:xfrm>
                <a:off x="4033838" y="3892550"/>
                <a:ext cx="420687" cy="561975"/>
              </a:xfrm>
              <a:custGeom>
                <a:avLst/>
                <a:gdLst/>
                <a:ahLst/>
                <a:cxnLst/>
                <a:rect l="0" t="0" r="0" b="0"/>
                <a:pathLst>
                  <a:path w="657" h="876" extrusionOk="0">
                    <a:moveTo>
                      <a:pt x="0" y="438"/>
                    </a:moveTo>
                    <a:lnTo>
                      <a:pt x="0" y="438"/>
                    </a:lnTo>
                    <a:cubicBezTo>
                      <a:pt x="0" y="188"/>
                      <a:pt x="31" y="0"/>
                      <a:pt x="344" y="0"/>
                    </a:cubicBezTo>
                    <a:cubicBezTo>
                      <a:pt x="625" y="0"/>
                      <a:pt x="656" y="188"/>
                      <a:pt x="656" y="438"/>
                    </a:cubicBezTo>
                    <a:cubicBezTo>
                      <a:pt x="656" y="688"/>
                      <a:pt x="625" y="875"/>
                      <a:pt x="344" y="875"/>
                    </a:cubicBezTo>
                    <a:cubicBezTo>
                      <a:pt x="31" y="875"/>
                      <a:pt x="0" y="688"/>
                      <a:pt x="0" y="438"/>
                    </a:cubicBezTo>
                    <a:close/>
                    <a:moveTo>
                      <a:pt x="437" y="406"/>
                    </a:moveTo>
                    <a:lnTo>
                      <a:pt x="437" y="406"/>
                    </a:lnTo>
                    <a:cubicBezTo>
                      <a:pt x="437" y="250"/>
                      <a:pt x="437" y="156"/>
                      <a:pt x="344" y="156"/>
                    </a:cubicBezTo>
                    <a:cubicBezTo>
                      <a:pt x="250" y="156"/>
                      <a:pt x="219" y="250"/>
                      <a:pt x="219" y="406"/>
                    </a:cubicBezTo>
                    <a:cubicBezTo>
                      <a:pt x="219" y="656"/>
                      <a:pt x="250" y="719"/>
                      <a:pt x="344" y="719"/>
                    </a:cubicBezTo>
                    <a:cubicBezTo>
                      <a:pt x="406" y="719"/>
                      <a:pt x="437" y="656"/>
                      <a:pt x="437" y="406"/>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0" name="Shape 30"/>
              <p:cNvSpPr/>
              <p:nvPr/>
            </p:nvSpPr>
            <p:spPr>
              <a:xfrm>
                <a:off x="4435475" y="3913188"/>
                <a:ext cx="798513" cy="522287"/>
              </a:xfrm>
              <a:custGeom>
                <a:avLst/>
                <a:gdLst/>
                <a:ahLst/>
                <a:cxnLst/>
                <a:rect l="0" t="0" r="0" b="0"/>
                <a:pathLst>
                  <a:path w="1250" h="814" extrusionOk="0">
                    <a:moveTo>
                      <a:pt x="0" y="0"/>
                    </a:moveTo>
                    <a:lnTo>
                      <a:pt x="219" y="0"/>
                    </a:lnTo>
                    <a:lnTo>
                      <a:pt x="344" y="625"/>
                    </a:lnTo>
                    <a:lnTo>
                      <a:pt x="344" y="625"/>
                    </a:lnTo>
                    <a:lnTo>
                      <a:pt x="500" y="0"/>
                    </a:lnTo>
                    <a:lnTo>
                      <a:pt x="750" y="0"/>
                    </a:lnTo>
                    <a:lnTo>
                      <a:pt x="906" y="625"/>
                    </a:lnTo>
                    <a:lnTo>
                      <a:pt x="906" y="625"/>
                    </a:lnTo>
                    <a:lnTo>
                      <a:pt x="1031" y="0"/>
                    </a:lnTo>
                    <a:lnTo>
                      <a:pt x="1249" y="0"/>
                    </a:lnTo>
                    <a:lnTo>
                      <a:pt x="1031" y="813"/>
                    </a:lnTo>
                    <a:lnTo>
                      <a:pt x="781" y="813"/>
                    </a:lnTo>
                    <a:lnTo>
                      <a:pt x="625" y="250"/>
                    </a:lnTo>
                    <a:lnTo>
                      <a:pt x="625" y="250"/>
                    </a:lnTo>
                    <a:lnTo>
                      <a:pt x="469" y="813"/>
                    </a:lnTo>
                    <a:lnTo>
                      <a:pt x="219" y="813"/>
                    </a:lnTo>
                    <a:lnTo>
                      <a:pt x="0"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 name="Shape 31"/>
              <p:cNvSpPr/>
              <p:nvPr/>
            </p:nvSpPr>
            <p:spPr>
              <a:xfrm>
                <a:off x="5233988" y="3671888"/>
                <a:ext cx="401637" cy="763587"/>
              </a:xfrm>
              <a:custGeom>
                <a:avLst/>
                <a:gdLst/>
                <a:ahLst/>
                <a:cxnLst/>
                <a:rect l="0" t="0" r="0" b="0"/>
                <a:pathLst>
                  <a:path w="626" h="1189" extrusionOk="0">
                    <a:moveTo>
                      <a:pt x="0" y="1188"/>
                    </a:moveTo>
                    <a:lnTo>
                      <a:pt x="0" y="0"/>
                    </a:lnTo>
                    <a:lnTo>
                      <a:pt x="625" y="0"/>
                    </a:lnTo>
                    <a:lnTo>
                      <a:pt x="625" y="188"/>
                    </a:lnTo>
                    <a:lnTo>
                      <a:pt x="250" y="188"/>
                    </a:lnTo>
                    <a:lnTo>
                      <a:pt x="250" y="500"/>
                    </a:lnTo>
                    <a:lnTo>
                      <a:pt x="594" y="500"/>
                    </a:lnTo>
                    <a:lnTo>
                      <a:pt x="594" y="688"/>
                    </a:lnTo>
                    <a:lnTo>
                      <a:pt x="250" y="688"/>
                    </a:lnTo>
                    <a:lnTo>
                      <a:pt x="250" y="1188"/>
                    </a:lnTo>
                    <a:lnTo>
                      <a:pt x="0" y="1188"/>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2" name="Shape 32"/>
              <p:cNvSpPr/>
              <p:nvPr/>
            </p:nvSpPr>
            <p:spPr>
              <a:xfrm>
                <a:off x="5654675" y="3892550"/>
                <a:ext cx="420688" cy="561975"/>
              </a:xfrm>
              <a:custGeom>
                <a:avLst/>
                <a:gdLst/>
                <a:ahLst/>
                <a:cxnLst/>
                <a:rect l="0" t="0" r="0" b="0"/>
                <a:pathLst>
                  <a:path w="657" h="876" extrusionOk="0">
                    <a:moveTo>
                      <a:pt x="0" y="438"/>
                    </a:moveTo>
                    <a:lnTo>
                      <a:pt x="0" y="438"/>
                    </a:lnTo>
                    <a:cubicBezTo>
                      <a:pt x="0" y="188"/>
                      <a:pt x="31" y="0"/>
                      <a:pt x="313" y="0"/>
                    </a:cubicBezTo>
                    <a:cubicBezTo>
                      <a:pt x="625" y="0"/>
                      <a:pt x="656" y="188"/>
                      <a:pt x="656" y="438"/>
                    </a:cubicBezTo>
                    <a:cubicBezTo>
                      <a:pt x="656" y="688"/>
                      <a:pt x="625" y="875"/>
                      <a:pt x="313" y="875"/>
                    </a:cubicBezTo>
                    <a:cubicBezTo>
                      <a:pt x="31" y="875"/>
                      <a:pt x="0" y="688"/>
                      <a:pt x="0" y="438"/>
                    </a:cubicBezTo>
                    <a:close/>
                    <a:moveTo>
                      <a:pt x="438" y="406"/>
                    </a:moveTo>
                    <a:lnTo>
                      <a:pt x="438" y="406"/>
                    </a:lnTo>
                    <a:cubicBezTo>
                      <a:pt x="438" y="250"/>
                      <a:pt x="438" y="156"/>
                      <a:pt x="313" y="156"/>
                    </a:cubicBezTo>
                    <a:cubicBezTo>
                      <a:pt x="219" y="156"/>
                      <a:pt x="219" y="250"/>
                      <a:pt x="219" y="406"/>
                    </a:cubicBezTo>
                    <a:cubicBezTo>
                      <a:pt x="219" y="656"/>
                      <a:pt x="250" y="719"/>
                      <a:pt x="313" y="719"/>
                    </a:cubicBezTo>
                    <a:cubicBezTo>
                      <a:pt x="406" y="719"/>
                      <a:pt x="438" y="656"/>
                      <a:pt x="438" y="406"/>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 name="Shape 33"/>
              <p:cNvSpPr/>
              <p:nvPr/>
            </p:nvSpPr>
            <p:spPr>
              <a:xfrm>
                <a:off x="6115050" y="3671888"/>
                <a:ext cx="141288" cy="763587"/>
              </a:xfrm>
              <a:custGeom>
                <a:avLst/>
                <a:gdLst/>
                <a:ahLst/>
                <a:cxnLst/>
                <a:rect l="0" t="0" r="0" b="0"/>
                <a:pathLst>
                  <a:path w="220" h="1189" extrusionOk="0">
                    <a:moveTo>
                      <a:pt x="219" y="0"/>
                    </a:moveTo>
                    <a:lnTo>
                      <a:pt x="219" y="1188"/>
                    </a:lnTo>
                    <a:lnTo>
                      <a:pt x="0" y="1188"/>
                    </a:lnTo>
                    <a:lnTo>
                      <a:pt x="0" y="0"/>
                    </a:lnTo>
                    <a:lnTo>
                      <a:pt x="219"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4" name="Shape 34"/>
              <p:cNvSpPr/>
              <p:nvPr/>
            </p:nvSpPr>
            <p:spPr>
              <a:xfrm>
                <a:off x="6316663" y="3671888"/>
                <a:ext cx="420687" cy="782637"/>
              </a:xfrm>
              <a:custGeom>
                <a:avLst/>
                <a:gdLst/>
                <a:ahLst/>
                <a:cxnLst/>
                <a:rect l="0" t="0" r="0" b="0"/>
                <a:pathLst>
                  <a:path w="658" h="1220" extrusionOk="0">
                    <a:moveTo>
                      <a:pt x="438" y="1188"/>
                    </a:moveTo>
                    <a:lnTo>
                      <a:pt x="438" y="1188"/>
                    </a:lnTo>
                    <a:cubicBezTo>
                      <a:pt x="438" y="1094"/>
                      <a:pt x="438" y="1094"/>
                      <a:pt x="438" y="1094"/>
                    </a:cubicBezTo>
                    <a:lnTo>
                      <a:pt x="438" y="1094"/>
                    </a:lnTo>
                    <a:cubicBezTo>
                      <a:pt x="375" y="1188"/>
                      <a:pt x="313" y="1219"/>
                      <a:pt x="250" y="1219"/>
                    </a:cubicBezTo>
                    <a:cubicBezTo>
                      <a:pt x="0" y="1219"/>
                      <a:pt x="0" y="938"/>
                      <a:pt x="0" y="782"/>
                    </a:cubicBezTo>
                    <a:cubicBezTo>
                      <a:pt x="0" y="594"/>
                      <a:pt x="0" y="344"/>
                      <a:pt x="219" y="344"/>
                    </a:cubicBezTo>
                    <a:cubicBezTo>
                      <a:pt x="313" y="344"/>
                      <a:pt x="375" y="375"/>
                      <a:pt x="407" y="438"/>
                    </a:cubicBezTo>
                    <a:cubicBezTo>
                      <a:pt x="438" y="438"/>
                      <a:pt x="438" y="438"/>
                      <a:pt x="438" y="438"/>
                    </a:cubicBezTo>
                    <a:cubicBezTo>
                      <a:pt x="438" y="0"/>
                      <a:pt x="438" y="0"/>
                      <a:pt x="438" y="0"/>
                    </a:cubicBezTo>
                    <a:cubicBezTo>
                      <a:pt x="657" y="0"/>
                      <a:pt x="657" y="0"/>
                      <a:pt x="657" y="0"/>
                    </a:cubicBezTo>
                    <a:cubicBezTo>
                      <a:pt x="657" y="1188"/>
                      <a:pt x="657" y="1188"/>
                      <a:pt x="657" y="1188"/>
                    </a:cubicBezTo>
                    <a:lnTo>
                      <a:pt x="438" y="1188"/>
                    </a:lnTo>
                    <a:close/>
                    <a:moveTo>
                      <a:pt x="438" y="782"/>
                    </a:moveTo>
                    <a:lnTo>
                      <a:pt x="438" y="782"/>
                    </a:lnTo>
                    <a:cubicBezTo>
                      <a:pt x="438" y="594"/>
                      <a:pt x="438" y="500"/>
                      <a:pt x="344" y="500"/>
                    </a:cubicBezTo>
                    <a:cubicBezTo>
                      <a:pt x="219" y="500"/>
                      <a:pt x="219" y="594"/>
                      <a:pt x="219" y="782"/>
                    </a:cubicBezTo>
                    <a:cubicBezTo>
                      <a:pt x="219" y="969"/>
                      <a:pt x="250" y="1063"/>
                      <a:pt x="344" y="1063"/>
                    </a:cubicBezTo>
                    <a:cubicBezTo>
                      <a:pt x="407" y="1063"/>
                      <a:pt x="438" y="969"/>
                      <a:pt x="438" y="782"/>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 name="Shape 35"/>
              <p:cNvSpPr/>
              <p:nvPr/>
            </p:nvSpPr>
            <p:spPr>
              <a:xfrm>
                <a:off x="6777038" y="3892550"/>
                <a:ext cx="441325" cy="561975"/>
              </a:xfrm>
              <a:custGeom>
                <a:avLst/>
                <a:gdLst/>
                <a:ahLst/>
                <a:cxnLst/>
                <a:rect l="0" t="0" r="0" b="0"/>
                <a:pathLst>
                  <a:path w="689" h="876" extrusionOk="0">
                    <a:moveTo>
                      <a:pt x="250" y="469"/>
                    </a:moveTo>
                    <a:lnTo>
                      <a:pt x="250" y="469"/>
                    </a:lnTo>
                    <a:cubicBezTo>
                      <a:pt x="250" y="562"/>
                      <a:pt x="250" y="719"/>
                      <a:pt x="344" y="719"/>
                    </a:cubicBezTo>
                    <a:cubicBezTo>
                      <a:pt x="438" y="719"/>
                      <a:pt x="438" y="625"/>
                      <a:pt x="438" y="562"/>
                    </a:cubicBezTo>
                    <a:cubicBezTo>
                      <a:pt x="688" y="562"/>
                      <a:pt x="688" y="562"/>
                      <a:pt x="688" y="562"/>
                    </a:cubicBezTo>
                    <a:cubicBezTo>
                      <a:pt x="656" y="656"/>
                      <a:pt x="656" y="719"/>
                      <a:pt x="594" y="781"/>
                    </a:cubicBezTo>
                    <a:cubicBezTo>
                      <a:pt x="531" y="844"/>
                      <a:pt x="438" y="875"/>
                      <a:pt x="344" y="875"/>
                    </a:cubicBezTo>
                    <a:cubicBezTo>
                      <a:pt x="31" y="875"/>
                      <a:pt x="0" y="688"/>
                      <a:pt x="0" y="438"/>
                    </a:cubicBezTo>
                    <a:cubicBezTo>
                      <a:pt x="0" y="188"/>
                      <a:pt x="31" y="0"/>
                      <a:pt x="344" y="0"/>
                    </a:cubicBezTo>
                    <a:cubicBezTo>
                      <a:pt x="656" y="0"/>
                      <a:pt x="688" y="219"/>
                      <a:pt x="688" y="469"/>
                    </a:cubicBezTo>
                    <a:lnTo>
                      <a:pt x="250" y="469"/>
                    </a:lnTo>
                    <a:close/>
                    <a:moveTo>
                      <a:pt x="438" y="344"/>
                    </a:moveTo>
                    <a:lnTo>
                      <a:pt x="438" y="344"/>
                    </a:lnTo>
                    <a:cubicBezTo>
                      <a:pt x="438" y="250"/>
                      <a:pt x="438" y="156"/>
                      <a:pt x="344" y="156"/>
                    </a:cubicBezTo>
                    <a:cubicBezTo>
                      <a:pt x="250" y="156"/>
                      <a:pt x="250" y="281"/>
                      <a:pt x="250" y="344"/>
                    </a:cubicBezTo>
                    <a:lnTo>
                      <a:pt x="438" y="344"/>
                    </a:ln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6" name="Shape 36"/>
              <p:cNvSpPr/>
              <p:nvPr/>
            </p:nvSpPr>
            <p:spPr>
              <a:xfrm>
                <a:off x="7256463" y="3892550"/>
                <a:ext cx="282575" cy="542925"/>
              </a:xfrm>
              <a:custGeom>
                <a:avLst/>
                <a:gdLst/>
                <a:ahLst/>
                <a:cxnLst/>
                <a:rect l="0" t="0" r="0" b="0"/>
                <a:pathLst>
                  <a:path w="439" h="845" extrusionOk="0">
                    <a:moveTo>
                      <a:pt x="219" y="31"/>
                    </a:moveTo>
                    <a:lnTo>
                      <a:pt x="219" y="31"/>
                    </a:lnTo>
                    <a:cubicBezTo>
                      <a:pt x="219" y="125"/>
                      <a:pt x="219" y="125"/>
                      <a:pt x="219" y="125"/>
                    </a:cubicBezTo>
                    <a:lnTo>
                      <a:pt x="219" y="125"/>
                    </a:lnTo>
                    <a:cubicBezTo>
                      <a:pt x="250" y="31"/>
                      <a:pt x="344" y="0"/>
                      <a:pt x="438" y="0"/>
                    </a:cubicBezTo>
                    <a:cubicBezTo>
                      <a:pt x="438" y="219"/>
                      <a:pt x="438" y="219"/>
                      <a:pt x="438" y="219"/>
                    </a:cubicBezTo>
                    <a:cubicBezTo>
                      <a:pt x="219" y="188"/>
                      <a:pt x="219" y="313"/>
                      <a:pt x="219" y="406"/>
                    </a:cubicBezTo>
                    <a:cubicBezTo>
                      <a:pt x="219" y="844"/>
                      <a:pt x="219" y="844"/>
                      <a:pt x="219" y="844"/>
                    </a:cubicBezTo>
                    <a:cubicBezTo>
                      <a:pt x="0" y="844"/>
                      <a:pt x="0" y="844"/>
                      <a:pt x="0" y="844"/>
                    </a:cubicBezTo>
                    <a:cubicBezTo>
                      <a:pt x="0" y="31"/>
                      <a:pt x="0" y="31"/>
                      <a:pt x="0" y="31"/>
                    </a:cubicBezTo>
                    <a:lnTo>
                      <a:pt x="219" y="31"/>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7" name="Shape 37"/>
              <p:cNvSpPr/>
              <p:nvPr/>
            </p:nvSpPr>
            <p:spPr>
              <a:xfrm>
                <a:off x="4757738" y="2390775"/>
                <a:ext cx="681037" cy="739775"/>
              </a:xfrm>
              <a:custGeom>
                <a:avLst/>
                <a:gdLst/>
                <a:ahLst/>
                <a:cxnLst/>
                <a:rect l="0" t="0" r="0" b="0"/>
                <a:pathLst>
                  <a:path w="1062" h="1157" extrusionOk="0">
                    <a:moveTo>
                      <a:pt x="1061" y="1156"/>
                    </a:moveTo>
                    <a:lnTo>
                      <a:pt x="0" y="1156"/>
                    </a:lnTo>
                    <a:lnTo>
                      <a:pt x="0" y="0"/>
                    </a:lnTo>
                    <a:lnTo>
                      <a:pt x="1061" y="0"/>
                    </a:lnTo>
                    <a:lnTo>
                      <a:pt x="1061" y="1156"/>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8" name="Shape 38"/>
              <p:cNvSpPr/>
              <p:nvPr/>
            </p:nvSpPr>
            <p:spPr>
              <a:xfrm>
                <a:off x="4214813" y="1952625"/>
                <a:ext cx="620712" cy="180975"/>
              </a:xfrm>
              <a:custGeom>
                <a:avLst/>
                <a:gdLst/>
                <a:ahLst/>
                <a:cxnLst/>
                <a:rect l="0" t="0" r="0" b="0"/>
                <a:pathLst>
                  <a:path w="970" h="282" extrusionOk="0">
                    <a:moveTo>
                      <a:pt x="969" y="219"/>
                    </a:moveTo>
                    <a:lnTo>
                      <a:pt x="969" y="219"/>
                    </a:lnTo>
                    <a:cubicBezTo>
                      <a:pt x="969" y="62"/>
                      <a:pt x="969" y="62"/>
                      <a:pt x="969" y="62"/>
                    </a:cubicBezTo>
                    <a:cubicBezTo>
                      <a:pt x="969" y="31"/>
                      <a:pt x="938" y="0"/>
                      <a:pt x="906" y="0"/>
                    </a:cubicBezTo>
                    <a:cubicBezTo>
                      <a:pt x="63" y="0"/>
                      <a:pt x="63" y="0"/>
                      <a:pt x="63" y="0"/>
                    </a:cubicBezTo>
                    <a:cubicBezTo>
                      <a:pt x="31" y="0"/>
                      <a:pt x="0" y="31"/>
                      <a:pt x="0" y="62"/>
                    </a:cubicBezTo>
                    <a:cubicBezTo>
                      <a:pt x="0" y="281"/>
                      <a:pt x="0" y="281"/>
                      <a:pt x="0" y="281"/>
                    </a:cubicBezTo>
                    <a:cubicBezTo>
                      <a:pt x="31" y="250"/>
                      <a:pt x="94" y="219"/>
                      <a:pt x="156" y="219"/>
                    </a:cubicBezTo>
                    <a:lnTo>
                      <a:pt x="969" y="219"/>
                    </a:lnTo>
                  </a:path>
                </a:pathLst>
              </a:custGeom>
              <a:solidFill>
                <a:srgbClr val="FFC62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9" name="Shape 39"/>
              <p:cNvSpPr/>
              <p:nvPr/>
            </p:nvSpPr>
            <p:spPr>
              <a:xfrm>
                <a:off x="4456113" y="1292225"/>
                <a:ext cx="1239837" cy="801688"/>
              </a:xfrm>
              <a:custGeom>
                <a:avLst/>
                <a:gdLst/>
                <a:ahLst/>
                <a:cxnLst/>
                <a:rect l="0" t="0" r="0" b="0"/>
                <a:pathLst>
                  <a:path w="1938" h="1252" extrusionOk="0">
                    <a:moveTo>
                      <a:pt x="1937" y="1251"/>
                    </a:moveTo>
                    <a:lnTo>
                      <a:pt x="1937" y="1251"/>
                    </a:lnTo>
                    <a:cubicBezTo>
                      <a:pt x="1562" y="1251"/>
                      <a:pt x="1562" y="1251"/>
                      <a:pt x="1562" y="1251"/>
                    </a:cubicBezTo>
                    <a:cubicBezTo>
                      <a:pt x="1562" y="782"/>
                      <a:pt x="1562" y="782"/>
                      <a:pt x="1562" y="782"/>
                    </a:cubicBezTo>
                    <a:cubicBezTo>
                      <a:pt x="1562" y="563"/>
                      <a:pt x="1374" y="376"/>
                      <a:pt x="1124" y="376"/>
                    </a:cubicBezTo>
                    <a:cubicBezTo>
                      <a:pt x="813" y="376"/>
                      <a:pt x="813" y="376"/>
                      <a:pt x="813" y="376"/>
                    </a:cubicBezTo>
                    <a:cubicBezTo>
                      <a:pt x="594" y="376"/>
                      <a:pt x="406" y="563"/>
                      <a:pt x="406" y="782"/>
                    </a:cubicBezTo>
                    <a:cubicBezTo>
                      <a:pt x="406" y="969"/>
                      <a:pt x="406" y="969"/>
                      <a:pt x="406" y="969"/>
                    </a:cubicBezTo>
                    <a:cubicBezTo>
                      <a:pt x="0" y="969"/>
                      <a:pt x="0" y="969"/>
                      <a:pt x="0" y="969"/>
                    </a:cubicBezTo>
                    <a:cubicBezTo>
                      <a:pt x="0" y="782"/>
                      <a:pt x="0" y="782"/>
                      <a:pt x="0" y="782"/>
                    </a:cubicBezTo>
                    <a:cubicBezTo>
                      <a:pt x="0" y="344"/>
                      <a:pt x="375" y="0"/>
                      <a:pt x="813" y="0"/>
                    </a:cubicBezTo>
                    <a:cubicBezTo>
                      <a:pt x="1124" y="0"/>
                      <a:pt x="1124" y="0"/>
                      <a:pt x="1124" y="0"/>
                    </a:cubicBezTo>
                    <a:cubicBezTo>
                      <a:pt x="1562" y="0"/>
                      <a:pt x="1937" y="344"/>
                      <a:pt x="1937" y="782"/>
                    </a:cubicBezTo>
                    <a:lnTo>
                      <a:pt x="1937" y="1251"/>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 name="Shape 40"/>
              <p:cNvSpPr/>
              <p:nvPr/>
            </p:nvSpPr>
            <p:spPr>
              <a:xfrm>
                <a:off x="4214813" y="2149475"/>
                <a:ext cx="1700212" cy="1220788"/>
              </a:xfrm>
              <a:custGeom>
                <a:avLst/>
                <a:gdLst/>
                <a:ahLst/>
                <a:cxnLst/>
                <a:rect l="0" t="0" r="0" b="0"/>
                <a:pathLst>
                  <a:path w="2656" h="1907" extrusionOk="0">
                    <a:moveTo>
                      <a:pt x="2499" y="0"/>
                    </a:moveTo>
                    <a:lnTo>
                      <a:pt x="2499" y="0"/>
                    </a:lnTo>
                    <a:cubicBezTo>
                      <a:pt x="156" y="0"/>
                      <a:pt x="156" y="0"/>
                      <a:pt x="156" y="0"/>
                    </a:cubicBezTo>
                    <a:cubicBezTo>
                      <a:pt x="63" y="0"/>
                      <a:pt x="0" y="63"/>
                      <a:pt x="0" y="157"/>
                    </a:cubicBezTo>
                    <a:cubicBezTo>
                      <a:pt x="0" y="1749"/>
                      <a:pt x="0" y="1749"/>
                      <a:pt x="0" y="1749"/>
                    </a:cubicBezTo>
                    <a:cubicBezTo>
                      <a:pt x="0" y="1843"/>
                      <a:pt x="63" y="1906"/>
                      <a:pt x="156" y="1906"/>
                    </a:cubicBezTo>
                    <a:cubicBezTo>
                      <a:pt x="2499" y="1906"/>
                      <a:pt x="2499" y="1906"/>
                      <a:pt x="2499" y="1906"/>
                    </a:cubicBezTo>
                    <a:cubicBezTo>
                      <a:pt x="2593" y="1906"/>
                      <a:pt x="2655" y="1843"/>
                      <a:pt x="2655" y="1749"/>
                    </a:cubicBezTo>
                    <a:cubicBezTo>
                      <a:pt x="2655" y="157"/>
                      <a:pt x="2655" y="157"/>
                      <a:pt x="2655" y="157"/>
                    </a:cubicBezTo>
                    <a:cubicBezTo>
                      <a:pt x="2655" y="63"/>
                      <a:pt x="2593" y="0"/>
                      <a:pt x="2499" y="0"/>
                    </a:cubicBezTo>
                    <a:close/>
                    <a:moveTo>
                      <a:pt x="1437" y="969"/>
                    </a:moveTo>
                    <a:lnTo>
                      <a:pt x="1437" y="969"/>
                    </a:lnTo>
                    <a:cubicBezTo>
                      <a:pt x="1437" y="1344"/>
                      <a:pt x="1437" y="1344"/>
                      <a:pt x="1437" y="1344"/>
                    </a:cubicBezTo>
                    <a:cubicBezTo>
                      <a:pt x="1281" y="1344"/>
                      <a:pt x="1281" y="1344"/>
                      <a:pt x="1281" y="1344"/>
                    </a:cubicBezTo>
                    <a:cubicBezTo>
                      <a:pt x="1281" y="969"/>
                      <a:pt x="1281" y="969"/>
                      <a:pt x="1281" y="969"/>
                    </a:cubicBezTo>
                    <a:cubicBezTo>
                      <a:pt x="1188" y="938"/>
                      <a:pt x="1125" y="875"/>
                      <a:pt x="1125" y="782"/>
                    </a:cubicBezTo>
                    <a:cubicBezTo>
                      <a:pt x="1125" y="656"/>
                      <a:pt x="1219" y="563"/>
                      <a:pt x="1344" y="563"/>
                    </a:cubicBezTo>
                    <a:cubicBezTo>
                      <a:pt x="1468" y="563"/>
                      <a:pt x="1593" y="656"/>
                      <a:pt x="1593" y="782"/>
                    </a:cubicBezTo>
                    <a:cubicBezTo>
                      <a:pt x="1593" y="875"/>
                      <a:pt x="1530" y="938"/>
                      <a:pt x="1437" y="969"/>
                    </a:cubicBezTo>
                    <a:close/>
                  </a:path>
                </a:pathLst>
              </a:custGeom>
              <a:solidFill>
                <a:srgbClr val="FFC62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2" name="Shape 222"/>
          <p:cNvSpPr txBox="1">
            <a:spLocks noGrp="1"/>
          </p:cNvSpPr>
          <p:nvPr>
            <p:ph type="body" idx="1"/>
          </p:nvPr>
        </p:nvSpPr>
        <p:spPr>
          <a:xfrm rot="5400000">
            <a:off x="3856109" y="-1646305"/>
            <a:ext cx="4479783" cy="109728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223" name="Shape 223"/>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4" name="Shape 224"/>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225" name="Shape 225"/>
          <p:cNvGrpSpPr/>
          <p:nvPr/>
        </p:nvGrpSpPr>
        <p:grpSpPr>
          <a:xfrm>
            <a:off x="8333464" y="198440"/>
            <a:ext cx="3363384" cy="774753"/>
            <a:chOff x="2217738" y="3189288"/>
            <a:chExt cx="5816600" cy="1339850"/>
          </a:xfrm>
        </p:grpSpPr>
        <p:sp>
          <p:nvSpPr>
            <p:cNvPr id="226" name="Shape 226"/>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27" name="Shape 227"/>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28" name="Shape 228"/>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29" name="Shape 229"/>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0" name="Shape 230"/>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1" name="Shape 231"/>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2" name="Shape 232"/>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3" name="Shape 233"/>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4" name="Shape 234"/>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5" name="Shape 235"/>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6" name="Shape 236"/>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7" name="Shape 237"/>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8" name="Shape 238"/>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9" name="Shape 239"/>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40" name="Shape 240"/>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41" name="Shape 241"/>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Shape 243"/>
          <p:cNvSpPr txBox="1">
            <a:spLocks noGrp="1"/>
          </p:cNvSpPr>
          <p:nvPr>
            <p:ph type="title"/>
          </p:nvPr>
        </p:nvSpPr>
        <p:spPr>
          <a:xfrm rot="5400000">
            <a:off x="7285037" y="1828803"/>
            <a:ext cx="5851525" cy="27432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44" name="Shape 244"/>
          <p:cNvSpPr txBox="1">
            <a:spLocks noGrp="1"/>
          </p:cNvSpPr>
          <p:nvPr>
            <p:ph type="body" idx="1"/>
          </p:nvPr>
        </p:nvSpPr>
        <p:spPr>
          <a:xfrm rot="5400000">
            <a:off x="1697037" y="-812798"/>
            <a:ext cx="5851525" cy="80264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245" name="Shape 245"/>
          <p:cNvSpPr txBox="1">
            <a:spLocks noGrp="1"/>
          </p:cNvSpPr>
          <p:nvPr>
            <p:ph type="dt" idx="10"/>
          </p:nvPr>
        </p:nvSpPr>
        <p:spPr>
          <a:xfrm>
            <a:off x="609600" y="6356352"/>
            <a:ext cx="2844800" cy="365125"/>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46" name="Shape 246"/>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47" name="Shape 247"/>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3" name="Shape 43"/>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45" name="Shape 45"/>
          <p:cNvGrpSpPr/>
          <p:nvPr/>
        </p:nvGrpSpPr>
        <p:grpSpPr>
          <a:xfrm>
            <a:off x="8333464" y="198440"/>
            <a:ext cx="3363384" cy="774753"/>
            <a:chOff x="2217738" y="3189288"/>
            <a:chExt cx="5816600" cy="1339850"/>
          </a:xfrm>
        </p:grpSpPr>
        <p:sp>
          <p:nvSpPr>
            <p:cNvPr id="46" name="Shape 46"/>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 name="Shape 47"/>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8" name="Shape 48"/>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9" name="Shape 49"/>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0" name="Shape 50"/>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1" name="Shape 51"/>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2" name="Shape 52"/>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3" name="Shape 53"/>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4" name="Shape 54"/>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5" name="Shape 55"/>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6" name="Shape 56"/>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7" name="Shape 57"/>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8" name="Shape 58"/>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9" name="Shape 59"/>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60" name="Shape 60"/>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61" name="Shape 61"/>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Source Sans Pro"/>
              <a:buNone/>
              <a:defRPr sz="3733" b="0" i="0" u="none" strike="noStrike" cap="none">
                <a:solidFill>
                  <a:schemeClr val="dk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Shape 64"/>
          <p:cNvSpPr txBox="1">
            <a:spLocks noGrp="1"/>
          </p:cNvSpPr>
          <p:nvPr>
            <p:ph type="body" idx="1"/>
          </p:nvPr>
        </p:nvSpPr>
        <p:spPr>
          <a:xfrm>
            <a:off x="609600" y="1600203"/>
            <a:ext cx="10972800" cy="4479783"/>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67" name="Shape 67"/>
          <p:cNvGrpSpPr/>
          <p:nvPr/>
        </p:nvGrpSpPr>
        <p:grpSpPr>
          <a:xfrm>
            <a:off x="8333464" y="198440"/>
            <a:ext cx="3363384" cy="774753"/>
            <a:chOff x="2217738" y="3189288"/>
            <a:chExt cx="5816600" cy="1339850"/>
          </a:xfrm>
        </p:grpSpPr>
        <p:sp>
          <p:nvSpPr>
            <p:cNvPr id="68" name="Shape 68"/>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69" name="Shape 69"/>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0" name="Shape 70"/>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1" name="Shape 71"/>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2" name="Shape 72"/>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3" name="Shape 73"/>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4" name="Shape 74"/>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5" name="Shape 75"/>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6" name="Shape 76"/>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7" name="Shape 77"/>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8" name="Shape 78"/>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9" name="Shape 79"/>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0" name="Shape 80"/>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1" name="Shape 81"/>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2" name="Shape 82"/>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3" name="Shape 83"/>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963084" y="4406901"/>
            <a:ext cx="10363200" cy="1362075"/>
          </a:xfrm>
          <a:prstGeom prst="rect">
            <a:avLst/>
          </a:prstGeom>
          <a:noFill/>
          <a:ln>
            <a:noFill/>
          </a:ln>
        </p:spPr>
        <p:txBody>
          <a:bodyPr spcFirstLastPara="1" wrap="square" lIns="91425" tIns="91425" rIns="91425" bIns="91425" anchor="t" anchorCtr="0"/>
          <a:lstStyle>
            <a:lvl1pPr marR="0" lvl="0" algn="l" rtl="0">
              <a:spcBef>
                <a:spcPts val="0"/>
              </a:spcBef>
              <a:spcAft>
                <a:spcPts val="0"/>
              </a:spcAft>
              <a:buClr>
                <a:schemeClr val="dk1"/>
              </a:buClr>
              <a:buSzPts val="5333"/>
              <a:buFont typeface="Calibri"/>
              <a:buNone/>
              <a:defRPr sz="53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6" name="Shape 86"/>
          <p:cNvSpPr txBox="1">
            <a:spLocks noGrp="1"/>
          </p:cNvSpPr>
          <p:nvPr>
            <p:ph type="body" idx="1"/>
          </p:nvPr>
        </p:nvSpPr>
        <p:spPr>
          <a:xfrm>
            <a:off x="963084" y="2906713"/>
            <a:ext cx="10363200" cy="1500187"/>
          </a:xfrm>
          <a:prstGeom prst="rect">
            <a:avLst/>
          </a:prstGeom>
          <a:noFill/>
          <a:ln>
            <a:noFill/>
          </a:ln>
        </p:spPr>
        <p:txBody>
          <a:bodyPr spcFirstLastPara="1" wrap="square" lIns="91425" tIns="91425" rIns="91425" bIns="91425" anchor="b" anchorCtr="0"/>
          <a:lstStyle>
            <a:lvl1pPr marL="457200" marR="0" lvl="0" indent="-228600" algn="l"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1pPr>
            <a:lvl2pPr marL="914400" marR="0" lvl="1" indent="-228600" algn="l"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2pPr>
            <a:lvl3pPr marL="1371600" marR="0" lvl="2" indent="-228600" algn="l" rtl="0">
              <a:spcBef>
                <a:spcPts val="427"/>
              </a:spcBef>
              <a:spcAft>
                <a:spcPts val="0"/>
              </a:spcAft>
              <a:buClr>
                <a:srgbClr val="888888"/>
              </a:buClr>
              <a:buSzPts val="2133"/>
              <a:buFont typeface="Arial"/>
              <a:buNone/>
              <a:defRPr sz="2133" b="0" i="0" u="none" strike="noStrike" cap="none">
                <a:solidFill>
                  <a:srgbClr val="888888"/>
                </a:solidFill>
                <a:latin typeface="Calibri"/>
                <a:ea typeface="Calibri"/>
                <a:cs typeface="Calibri"/>
                <a:sym typeface="Calibri"/>
              </a:defRPr>
            </a:lvl3pPr>
            <a:lvl4pPr marL="1828800" marR="0" lvl="3"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4pPr>
            <a:lvl5pPr marL="2286000" marR="0" lvl="4"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5pPr>
            <a:lvl6pPr marL="2743200" marR="0" lvl="5"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6pPr>
            <a:lvl7pPr marL="3200400" marR="0" lvl="6"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7pPr>
            <a:lvl8pPr marL="3657600" marR="0" lvl="7"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8pPr>
            <a:lvl9pPr marL="4114800" marR="0" lvl="8"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9pPr>
          </a:lstStyle>
          <a:p>
            <a:endParaRPr/>
          </a:p>
        </p:txBody>
      </p:sp>
      <p:sp>
        <p:nvSpPr>
          <p:cNvPr id="87" name="Shape 87"/>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89" name="Shape 89"/>
          <p:cNvGrpSpPr/>
          <p:nvPr/>
        </p:nvGrpSpPr>
        <p:grpSpPr>
          <a:xfrm>
            <a:off x="8333464" y="198440"/>
            <a:ext cx="3363384" cy="774753"/>
            <a:chOff x="2217738" y="3189288"/>
            <a:chExt cx="5816600" cy="1339850"/>
          </a:xfrm>
        </p:grpSpPr>
        <p:sp>
          <p:nvSpPr>
            <p:cNvPr id="90" name="Shape 90"/>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1" name="Shape 91"/>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2" name="Shape 92"/>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3" name="Shape 93"/>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4" name="Shape 94"/>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5" name="Shape 95"/>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6" name="Shape 96"/>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7" name="Shape 97"/>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8" name="Shape 98"/>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9" name="Shape 99"/>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0" name="Shape 100"/>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1" name="Shape 101"/>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2" name="Shape 102"/>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3" name="Shape 103"/>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4" name="Shape 104"/>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5" name="Shape 105"/>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8" name="Shape 108"/>
          <p:cNvSpPr txBox="1">
            <a:spLocks noGrp="1"/>
          </p:cNvSpPr>
          <p:nvPr>
            <p:ph type="body" idx="1"/>
          </p:nvPr>
        </p:nvSpPr>
        <p:spPr>
          <a:xfrm>
            <a:off x="609600" y="1600201"/>
            <a:ext cx="5384800" cy="4525963"/>
          </a:xfrm>
          <a:prstGeom prst="rect">
            <a:avLst/>
          </a:prstGeom>
          <a:noFill/>
          <a:ln>
            <a:noFill/>
          </a:ln>
        </p:spPr>
        <p:txBody>
          <a:bodyPr spcFirstLastPara="1" wrap="square" lIns="91425" tIns="91425" rIns="91425" bIns="91425" anchor="t" anchorCtr="0"/>
          <a:lstStyle>
            <a:lvl1pPr marL="457200" marR="0" lvl="0"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3pPr>
            <a:lvl4pPr marL="1828800" marR="0" lvl="3"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4pPr>
            <a:lvl5pPr marL="2286000" marR="0" lvl="4"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5pPr>
            <a:lvl6pPr marL="2743200" marR="0" lvl="5"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body" idx="2"/>
          </p:nvPr>
        </p:nvSpPr>
        <p:spPr>
          <a:xfrm>
            <a:off x="6197600" y="1600201"/>
            <a:ext cx="5384800" cy="4525963"/>
          </a:xfrm>
          <a:prstGeom prst="rect">
            <a:avLst/>
          </a:prstGeom>
          <a:noFill/>
          <a:ln>
            <a:noFill/>
          </a:ln>
        </p:spPr>
        <p:txBody>
          <a:bodyPr spcFirstLastPara="1" wrap="square" lIns="91425" tIns="91425" rIns="91425" bIns="91425" anchor="t" anchorCtr="0"/>
          <a:lstStyle>
            <a:lvl1pPr marL="457200" marR="0" lvl="0"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3pPr>
            <a:lvl4pPr marL="1828800" marR="0" lvl="3"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4pPr>
            <a:lvl5pPr marL="2286000" marR="0" lvl="4"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5pPr>
            <a:lvl6pPr marL="2743200" marR="0" lvl="5"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12" name="Shape 112"/>
          <p:cNvGrpSpPr/>
          <p:nvPr/>
        </p:nvGrpSpPr>
        <p:grpSpPr>
          <a:xfrm>
            <a:off x="8333464" y="198440"/>
            <a:ext cx="3363384" cy="774753"/>
            <a:chOff x="2217738" y="3189288"/>
            <a:chExt cx="5816600" cy="1339850"/>
          </a:xfrm>
        </p:grpSpPr>
        <p:sp>
          <p:nvSpPr>
            <p:cNvPr id="113" name="Shape 113"/>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4" name="Shape 114"/>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5" name="Shape 115"/>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6" name="Shape 116"/>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7" name="Shape 117"/>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8" name="Shape 118"/>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9" name="Shape 119"/>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0" name="Shape 120"/>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1" name="Shape 121"/>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2" name="Shape 122"/>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3" name="Shape 123"/>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4" name="Shape 124"/>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5" name="Shape 125"/>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6" name="Shape 126"/>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7" name="Shape 127"/>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8" name="Shape 128"/>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1" name="Shape 131"/>
          <p:cNvSpPr txBox="1">
            <a:spLocks noGrp="1"/>
          </p:cNvSpPr>
          <p:nvPr>
            <p:ph type="body" idx="1"/>
          </p:nvPr>
        </p:nvSpPr>
        <p:spPr>
          <a:xfrm>
            <a:off x="609600" y="1535113"/>
            <a:ext cx="5386917" cy="639763"/>
          </a:xfrm>
          <a:prstGeom prst="rect">
            <a:avLst/>
          </a:prstGeom>
          <a:noFill/>
          <a:ln>
            <a:noFill/>
          </a:ln>
        </p:spPr>
        <p:txBody>
          <a:bodyPr spcFirstLastPara="1" wrap="square" lIns="91425" tIns="91425" rIns="91425" bIns="91425" anchor="b" anchorCtr="0"/>
          <a:lstStyle>
            <a:lvl1pPr marL="457200" marR="0" lvl="0" indent="-228600" algn="l" rtl="0">
              <a:spcBef>
                <a:spcPts val="640"/>
              </a:spcBef>
              <a:spcAft>
                <a:spcPts val="0"/>
              </a:spcAft>
              <a:buClr>
                <a:schemeClr val="dk1"/>
              </a:buClr>
              <a:buSzPts val="3200"/>
              <a:buFont typeface="Arial"/>
              <a:buNone/>
              <a:defRPr sz="3200" b="1" i="0" u="none" strike="noStrike" cap="none">
                <a:solidFill>
                  <a:schemeClr val="dk1"/>
                </a:solidFill>
                <a:latin typeface="Calibri"/>
                <a:ea typeface="Calibri"/>
                <a:cs typeface="Calibri"/>
                <a:sym typeface="Calibri"/>
              </a:defRPr>
            </a:lvl1pPr>
            <a:lvl2pPr marL="914400" marR="0" lvl="1" indent="-228600" algn="l" rtl="0">
              <a:spcBef>
                <a:spcPts val="533"/>
              </a:spcBef>
              <a:spcAft>
                <a:spcPts val="0"/>
              </a:spcAft>
              <a:buClr>
                <a:schemeClr val="dk1"/>
              </a:buClr>
              <a:buSzPts val="2667"/>
              <a:buFont typeface="Arial"/>
              <a:buNone/>
              <a:defRPr sz="2667" b="1" i="0" u="none" strike="noStrike" cap="none">
                <a:solidFill>
                  <a:schemeClr val="dk1"/>
                </a:solidFill>
                <a:latin typeface="Calibri"/>
                <a:ea typeface="Calibri"/>
                <a:cs typeface="Calibri"/>
                <a:sym typeface="Calibri"/>
              </a:defRPr>
            </a:lvl2pPr>
            <a:lvl3pPr marL="1371600" marR="0" lvl="2"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3pPr>
            <a:lvl4pPr marL="1828800" marR="0" lvl="3"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4pPr>
            <a:lvl5pPr marL="2286000" marR="0" lvl="4"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5pPr>
            <a:lvl6pPr marL="2743200" marR="0" lvl="5"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6pPr>
            <a:lvl7pPr marL="3200400" marR="0" lvl="6"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7pPr>
            <a:lvl8pPr marL="3657600" marR="0" lvl="7"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8pPr>
            <a:lvl9pPr marL="4114800" marR="0" lvl="8"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body" idx="2"/>
          </p:nvPr>
        </p:nvSpPr>
        <p:spPr>
          <a:xfrm>
            <a:off x="609600" y="2174875"/>
            <a:ext cx="5386917" cy="3951288"/>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4pPr>
            <a:lvl5pPr marL="2286000" marR="0" lvl="4"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5pPr>
            <a:lvl6pPr marL="2743200" marR="0" lvl="5"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6pPr>
            <a:lvl7pPr marL="3200400" marR="0" lvl="6"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7pPr>
            <a:lvl8pPr marL="3657600" marR="0" lvl="7"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8pPr>
            <a:lvl9pPr marL="4114800" marR="0" lvl="8"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133" name="Shape 133"/>
          <p:cNvSpPr txBox="1">
            <a:spLocks noGrp="1"/>
          </p:cNvSpPr>
          <p:nvPr>
            <p:ph type="body" idx="3"/>
          </p:nvPr>
        </p:nvSpPr>
        <p:spPr>
          <a:xfrm>
            <a:off x="6193372" y="1535113"/>
            <a:ext cx="5389033" cy="639763"/>
          </a:xfrm>
          <a:prstGeom prst="rect">
            <a:avLst/>
          </a:prstGeom>
          <a:noFill/>
          <a:ln>
            <a:noFill/>
          </a:ln>
        </p:spPr>
        <p:txBody>
          <a:bodyPr spcFirstLastPara="1" wrap="square" lIns="91425" tIns="91425" rIns="91425" bIns="91425" anchor="b" anchorCtr="0"/>
          <a:lstStyle>
            <a:lvl1pPr marL="457200" marR="0" lvl="0" indent="-228600" algn="l" rtl="0">
              <a:spcBef>
                <a:spcPts val="640"/>
              </a:spcBef>
              <a:spcAft>
                <a:spcPts val="0"/>
              </a:spcAft>
              <a:buClr>
                <a:schemeClr val="dk1"/>
              </a:buClr>
              <a:buSzPts val="3200"/>
              <a:buFont typeface="Arial"/>
              <a:buNone/>
              <a:defRPr sz="3200" b="1" i="0" u="none" strike="noStrike" cap="none">
                <a:solidFill>
                  <a:schemeClr val="dk1"/>
                </a:solidFill>
                <a:latin typeface="Calibri"/>
                <a:ea typeface="Calibri"/>
                <a:cs typeface="Calibri"/>
                <a:sym typeface="Calibri"/>
              </a:defRPr>
            </a:lvl1pPr>
            <a:lvl2pPr marL="914400" marR="0" lvl="1" indent="-228600" algn="l" rtl="0">
              <a:spcBef>
                <a:spcPts val="533"/>
              </a:spcBef>
              <a:spcAft>
                <a:spcPts val="0"/>
              </a:spcAft>
              <a:buClr>
                <a:schemeClr val="dk1"/>
              </a:buClr>
              <a:buSzPts val="2667"/>
              <a:buFont typeface="Arial"/>
              <a:buNone/>
              <a:defRPr sz="2667" b="1" i="0" u="none" strike="noStrike" cap="none">
                <a:solidFill>
                  <a:schemeClr val="dk1"/>
                </a:solidFill>
                <a:latin typeface="Calibri"/>
                <a:ea typeface="Calibri"/>
                <a:cs typeface="Calibri"/>
                <a:sym typeface="Calibri"/>
              </a:defRPr>
            </a:lvl2pPr>
            <a:lvl3pPr marL="1371600" marR="0" lvl="2"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3pPr>
            <a:lvl4pPr marL="1828800" marR="0" lvl="3"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4pPr>
            <a:lvl5pPr marL="2286000" marR="0" lvl="4"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5pPr>
            <a:lvl6pPr marL="2743200" marR="0" lvl="5"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6pPr>
            <a:lvl7pPr marL="3200400" marR="0" lvl="6"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7pPr>
            <a:lvl8pPr marL="3657600" marR="0" lvl="7"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8pPr>
            <a:lvl9pPr marL="4114800" marR="0" lvl="8"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body" idx="4"/>
          </p:nvPr>
        </p:nvSpPr>
        <p:spPr>
          <a:xfrm>
            <a:off x="6193372" y="2174875"/>
            <a:ext cx="5389033" cy="3951288"/>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4pPr>
            <a:lvl5pPr marL="2286000" marR="0" lvl="4"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5pPr>
            <a:lvl6pPr marL="2743200" marR="0" lvl="5"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6pPr>
            <a:lvl7pPr marL="3200400" marR="0" lvl="6"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7pPr>
            <a:lvl8pPr marL="3657600" marR="0" lvl="7"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8pPr>
            <a:lvl9pPr marL="4114800" marR="0" lvl="8"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6" name="Shape 136"/>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37" name="Shape 137"/>
          <p:cNvGrpSpPr/>
          <p:nvPr/>
        </p:nvGrpSpPr>
        <p:grpSpPr>
          <a:xfrm>
            <a:off x="8333464" y="198440"/>
            <a:ext cx="3363384" cy="774753"/>
            <a:chOff x="2217738" y="3189288"/>
            <a:chExt cx="5816600" cy="1339850"/>
          </a:xfrm>
        </p:grpSpPr>
        <p:sp>
          <p:nvSpPr>
            <p:cNvPr id="138" name="Shape 138"/>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39" name="Shape 139"/>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0" name="Shape 140"/>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1" name="Shape 141"/>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2" name="Shape 142"/>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3" name="Shape 143"/>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4" name="Shape 144"/>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5" name="Shape 145"/>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6" name="Shape 146"/>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7" name="Shape 147"/>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8" name="Shape 148"/>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9" name="Shape 149"/>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0" name="Shape 150"/>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1" name="Shape 151"/>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2" name="Shape 152"/>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3" name="Shape 153"/>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4"/>
        <p:cNvGrpSpPr/>
        <p:nvPr/>
      </p:nvGrpSpPr>
      <p:grpSpPr>
        <a:xfrm>
          <a:off x="0" y="0"/>
          <a:ext cx="0" cy="0"/>
          <a:chOff x="0" y="0"/>
          <a:chExt cx="0" cy="0"/>
        </a:xfrm>
      </p:grpSpPr>
      <p:sp>
        <p:nvSpPr>
          <p:cNvPr id="155" name="Shape 155"/>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6" name="Shape 156"/>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57" name="Shape 157"/>
          <p:cNvGrpSpPr/>
          <p:nvPr/>
        </p:nvGrpSpPr>
        <p:grpSpPr>
          <a:xfrm>
            <a:off x="8333464" y="198440"/>
            <a:ext cx="3363384" cy="774753"/>
            <a:chOff x="2217738" y="3189288"/>
            <a:chExt cx="5816600" cy="1339850"/>
          </a:xfrm>
        </p:grpSpPr>
        <p:sp>
          <p:nvSpPr>
            <p:cNvPr id="158" name="Shape 158"/>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9" name="Shape 159"/>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0" name="Shape 160"/>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1" name="Shape 161"/>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2" name="Shape 162"/>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3" name="Shape 163"/>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4" name="Shape 164"/>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5" name="Shape 165"/>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6" name="Shape 166"/>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7" name="Shape 167"/>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8" name="Shape 168"/>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9" name="Shape 169"/>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0" name="Shape 170"/>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1" name="Shape 171"/>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2" name="Shape 172"/>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3" name="Shape 173"/>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609605" y="273049"/>
            <a:ext cx="4011084" cy="1162051"/>
          </a:xfrm>
          <a:prstGeom prst="rect">
            <a:avLst/>
          </a:prstGeom>
          <a:noFill/>
          <a:ln>
            <a:noFill/>
          </a:ln>
        </p:spPr>
        <p:txBody>
          <a:bodyPr spcFirstLastPara="1" wrap="square" lIns="91425" tIns="91425" rIns="91425" bIns="91425" anchor="b" anchorCtr="0"/>
          <a:lstStyle>
            <a:lvl1pPr marR="0" lvl="0" algn="l" rtl="0">
              <a:spcBef>
                <a:spcPts val="0"/>
              </a:spcBef>
              <a:spcAft>
                <a:spcPts val="0"/>
              </a:spcAft>
              <a:buClr>
                <a:schemeClr val="dk1"/>
              </a:buClr>
              <a:buSzPts val="2667"/>
              <a:buFont typeface="Calibri"/>
              <a:buNone/>
              <a:defRPr sz="2667"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6" name="Shape 176"/>
          <p:cNvSpPr txBox="1">
            <a:spLocks noGrp="1"/>
          </p:cNvSpPr>
          <p:nvPr>
            <p:ph type="body" idx="1"/>
          </p:nvPr>
        </p:nvSpPr>
        <p:spPr>
          <a:xfrm>
            <a:off x="4766733" y="1435103"/>
            <a:ext cx="6815667" cy="4691063"/>
          </a:xfrm>
          <a:prstGeom prst="rect">
            <a:avLst/>
          </a:prstGeom>
          <a:noFill/>
          <a:ln>
            <a:noFill/>
          </a:ln>
        </p:spPr>
        <p:txBody>
          <a:bodyPr spcFirstLastPara="1" wrap="square" lIns="91425" tIns="91425" rIns="91425" bIns="91425" anchor="t" anchorCtr="0"/>
          <a:lstStyle>
            <a:lvl1pPr marL="457200" marR="0" lvl="0" indent="-499554" algn="l" rtl="0">
              <a:spcBef>
                <a:spcPts val="853"/>
              </a:spcBef>
              <a:spcAft>
                <a:spcPts val="0"/>
              </a:spcAft>
              <a:buClr>
                <a:schemeClr val="dk1"/>
              </a:buClr>
              <a:buSzPts val="4267"/>
              <a:buFont typeface="Arial"/>
              <a:buChar char="•"/>
              <a:defRPr sz="4267" b="0" i="0" u="none" strike="noStrike" cap="none">
                <a:solidFill>
                  <a:schemeClr val="dk1"/>
                </a:solidFill>
                <a:latin typeface="Calibri"/>
                <a:ea typeface="Calibri"/>
                <a:cs typeface="Calibri"/>
                <a:sym typeface="Calibri"/>
              </a:defRPr>
            </a:lvl1pPr>
            <a:lvl2pPr marL="914400" marR="0" lvl="1"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177" name="Shape 177"/>
          <p:cNvSpPr txBox="1">
            <a:spLocks noGrp="1"/>
          </p:cNvSpPr>
          <p:nvPr>
            <p:ph type="body" idx="2"/>
          </p:nvPr>
        </p:nvSpPr>
        <p:spPr>
          <a:xfrm>
            <a:off x="609605" y="1435103"/>
            <a:ext cx="4011084" cy="4691063"/>
          </a:xfrm>
          <a:prstGeom prst="rect">
            <a:avLst/>
          </a:prstGeom>
          <a:noFill/>
          <a:ln>
            <a:noFill/>
          </a:ln>
        </p:spPr>
        <p:txBody>
          <a:bodyPr spcFirstLastPara="1" wrap="square" lIns="91425" tIns="91425" rIns="91425" bIns="91425" anchor="t" anchorCtr="0"/>
          <a:lstStyle>
            <a:lvl1pPr marL="457200" marR="0" lvl="0" indent="-228600" algn="l" rtl="0">
              <a:spcBef>
                <a:spcPts val="373"/>
              </a:spcBef>
              <a:spcAft>
                <a:spcPts val="0"/>
              </a:spcAft>
              <a:buClr>
                <a:schemeClr val="dk1"/>
              </a:buClr>
              <a:buSzPts val="1867"/>
              <a:buFont typeface="Arial"/>
              <a:buNone/>
              <a:defRPr sz="1867" b="0" i="0" u="none" strike="noStrike" cap="none">
                <a:solidFill>
                  <a:schemeClr val="dk1"/>
                </a:solidFill>
                <a:latin typeface="Calibri"/>
                <a:ea typeface="Calibri"/>
                <a:cs typeface="Calibri"/>
                <a:sym typeface="Calibri"/>
              </a:defRPr>
            </a:lvl1pPr>
            <a:lvl2pPr marL="914400" marR="0" lvl="1" indent="-228600" algn="l" rtl="0">
              <a:spcBef>
                <a:spcPts val="32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2pPr>
            <a:lvl3pPr marL="1371600" marR="0" lvl="2" indent="-228600" algn="l" rtl="0">
              <a:spcBef>
                <a:spcPts val="267"/>
              </a:spcBef>
              <a:spcAft>
                <a:spcPts val="0"/>
              </a:spcAft>
              <a:buClr>
                <a:schemeClr val="dk1"/>
              </a:buClr>
              <a:buSzPts val="1333"/>
              <a:buFont typeface="Arial"/>
              <a:buNone/>
              <a:defRPr sz="1333" b="0" i="0" u="none" strike="noStrike" cap="none">
                <a:solidFill>
                  <a:schemeClr val="dk1"/>
                </a:solidFill>
                <a:latin typeface="Calibri"/>
                <a:ea typeface="Calibri"/>
                <a:cs typeface="Calibri"/>
                <a:sym typeface="Calibri"/>
              </a:defRPr>
            </a:lvl3pPr>
            <a:lvl4pPr marL="1828800" marR="0" lvl="3"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8" name="Shape 178"/>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9" name="Shape 179"/>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80" name="Shape 180"/>
          <p:cNvGrpSpPr/>
          <p:nvPr/>
        </p:nvGrpSpPr>
        <p:grpSpPr>
          <a:xfrm>
            <a:off x="8333464" y="198440"/>
            <a:ext cx="3363384" cy="774753"/>
            <a:chOff x="2217738" y="3189288"/>
            <a:chExt cx="5816600" cy="1339850"/>
          </a:xfrm>
        </p:grpSpPr>
        <p:sp>
          <p:nvSpPr>
            <p:cNvPr id="181" name="Shape 181"/>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2" name="Shape 182"/>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3" name="Shape 183"/>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4" name="Shape 184"/>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5" name="Shape 185"/>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6" name="Shape 186"/>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7" name="Shape 187"/>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8" name="Shape 188"/>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9" name="Shape 189"/>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0" name="Shape 190"/>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1" name="Shape 191"/>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2" name="Shape 192"/>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3" name="Shape 193"/>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4" name="Shape 194"/>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5" name="Shape 195"/>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6" name="Shape 196"/>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2389717" y="4800601"/>
            <a:ext cx="7315200" cy="566739"/>
          </a:xfrm>
          <a:prstGeom prst="rect">
            <a:avLst/>
          </a:prstGeom>
          <a:noFill/>
          <a:ln>
            <a:noFill/>
          </a:ln>
        </p:spPr>
        <p:txBody>
          <a:bodyPr spcFirstLastPara="1" wrap="square" lIns="91425" tIns="91425" rIns="91425" bIns="91425" anchor="b" anchorCtr="0"/>
          <a:lstStyle>
            <a:lvl1pPr marR="0" lvl="0" algn="l" rtl="0">
              <a:spcBef>
                <a:spcPts val="0"/>
              </a:spcBef>
              <a:spcAft>
                <a:spcPts val="0"/>
              </a:spcAft>
              <a:buClr>
                <a:schemeClr val="dk1"/>
              </a:buClr>
              <a:buSzPts val="2667"/>
              <a:buFont typeface="Calibri"/>
              <a:buNone/>
              <a:defRPr sz="2667"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9" name="Shape 199"/>
          <p:cNvSpPr>
            <a:spLocks noGrp="1"/>
          </p:cNvSpPr>
          <p:nvPr>
            <p:ph type="pic" idx="2"/>
          </p:nvPr>
        </p:nvSpPr>
        <p:spPr>
          <a:xfrm>
            <a:off x="2389717" y="1032933"/>
            <a:ext cx="7315200" cy="3694643"/>
          </a:xfrm>
          <a:prstGeom prst="rect">
            <a:avLst/>
          </a:prstGeom>
          <a:noFill/>
          <a:ln>
            <a:noFill/>
          </a:ln>
        </p:spPr>
        <p:txBody>
          <a:bodyPr spcFirstLastPara="1" wrap="square" lIns="91425" tIns="91425" rIns="91425" bIns="91425" anchor="t" anchorCtr="0"/>
          <a:lstStyle>
            <a:lvl1pPr marR="0" lvl="0" algn="l" rtl="0">
              <a:spcBef>
                <a:spcPts val="853"/>
              </a:spcBef>
              <a:spcAft>
                <a:spcPts val="0"/>
              </a:spcAft>
              <a:buClr>
                <a:schemeClr val="dk1"/>
              </a:buClr>
              <a:buSzPts val="4267"/>
              <a:buFont typeface="Arial"/>
              <a:buNone/>
              <a:defRPr sz="4267" b="0" i="0" u="none" strike="noStrike" cap="none">
                <a:solidFill>
                  <a:schemeClr val="dk1"/>
                </a:solidFill>
                <a:latin typeface="Calibri"/>
                <a:ea typeface="Calibri"/>
                <a:cs typeface="Calibri"/>
                <a:sym typeface="Calibri"/>
              </a:defRPr>
            </a:lvl1pPr>
            <a:lvl2pPr marR="0" lvl="1" algn="l" rtl="0">
              <a:spcBef>
                <a:spcPts val="747"/>
              </a:spcBef>
              <a:spcAft>
                <a:spcPts val="0"/>
              </a:spcAft>
              <a:buClr>
                <a:schemeClr val="dk1"/>
              </a:buClr>
              <a:buSzPts val="3733"/>
              <a:buFont typeface="Arial"/>
              <a:buNone/>
              <a:defRPr sz="3733" b="0" i="0" u="none" strike="noStrike" cap="none">
                <a:solidFill>
                  <a:schemeClr val="dk1"/>
                </a:solidFill>
                <a:latin typeface="Calibri"/>
                <a:ea typeface="Calibri"/>
                <a:cs typeface="Calibri"/>
                <a:sym typeface="Calibri"/>
              </a:defRPr>
            </a:lvl2pPr>
            <a:lvl3pPr marR="0" lvl="2"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3pPr>
            <a:lvl4pPr marR="0" lvl="3"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4pPr>
            <a:lvl5pPr marR="0" lvl="4"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5pPr>
            <a:lvl6pPr marR="0" lvl="5"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6pPr>
            <a:lvl7pPr marR="0" lvl="6"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7pPr>
            <a:lvl8pPr marR="0" lvl="7"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8pPr>
            <a:lvl9pPr marR="0" lvl="8"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9pPr>
          </a:lstStyle>
          <a:p>
            <a:endParaRPr/>
          </a:p>
        </p:txBody>
      </p:sp>
      <p:sp>
        <p:nvSpPr>
          <p:cNvPr id="200" name="Shape 200"/>
          <p:cNvSpPr txBox="1">
            <a:spLocks noGrp="1"/>
          </p:cNvSpPr>
          <p:nvPr>
            <p:ph type="body" idx="1"/>
          </p:nvPr>
        </p:nvSpPr>
        <p:spPr>
          <a:xfrm>
            <a:off x="2389717" y="5367339"/>
            <a:ext cx="7315200" cy="804863"/>
          </a:xfrm>
          <a:prstGeom prst="rect">
            <a:avLst/>
          </a:prstGeom>
          <a:noFill/>
          <a:ln>
            <a:noFill/>
          </a:ln>
        </p:spPr>
        <p:txBody>
          <a:bodyPr spcFirstLastPara="1" wrap="square" lIns="91425" tIns="91425" rIns="91425" bIns="91425" anchor="t" anchorCtr="0"/>
          <a:lstStyle>
            <a:lvl1pPr marL="457200" marR="0" lvl="0" indent="-228600" algn="l" rtl="0">
              <a:spcBef>
                <a:spcPts val="373"/>
              </a:spcBef>
              <a:spcAft>
                <a:spcPts val="0"/>
              </a:spcAft>
              <a:buClr>
                <a:schemeClr val="dk1"/>
              </a:buClr>
              <a:buSzPts val="1867"/>
              <a:buFont typeface="Arial"/>
              <a:buNone/>
              <a:defRPr sz="1867" b="0" i="0" u="none" strike="noStrike" cap="none">
                <a:solidFill>
                  <a:schemeClr val="dk1"/>
                </a:solidFill>
                <a:latin typeface="Calibri"/>
                <a:ea typeface="Calibri"/>
                <a:cs typeface="Calibri"/>
                <a:sym typeface="Calibri"/>
              </a:defRPr>
            </a:lvl1pPr>
            <a:lvl2pPr marL="914400" marR="0" lvl="1" indent="-228600" algn="l" rtl="0">
              <a:spcBef>
                <a:spcPts val="32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2pPr>
            <a:lvl3pPr marL="1371600" marR="0" lvl="2" indent="-228600" algn="l" rtl="0">
              <a:spcBef>
                <a:spcPts val="267"/>
              </a:spcBef>
              <a:spcAft>
                <a:spcPts val="0"/>
              </a:spcAft>
              <a:buClr>
                <a:schemeClr val="dk1"/>
              </a:buClr>
              <a:buSzPts val="1333"/>
              <a:buFont typeface="Arial"/>
              <a:buNone/>
              <a:defRPr sz="1333" b="0" i="0" u="none" strike="noStrike" cap="none">
                <a:solidFill>
                  <a:schemeClr val="dk1"/>
                </a:solidFill>
                <a:latin typeface="Calibri"/>
                <a:ea typeface="Calibri"/>
                <a:cs typeface="Calibri"/>
                <a:sym typeface="Calibri"/>
              </a:defRPr>
            </a:lvl3pPr>
            <a:lvl4pPr marL="1828800" marR="0" lvl="3"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01" name="Shape 201"/>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2" name="Shape 202"/>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203" name="Shape 203"/>
          <p:cNvGrpSpPr/>
          <p:nvPr/>
        </p:nvGrpSpPr>
        <p:grpSpPr>
          <a:xfrm>
            <a:off x="8333464" y="198440"/>
            <a:ext cx="3363384" cy="774753"/>
            <a:chOff x="2217738" y="3189288"/>
            <a:chExt cx="5816600" cy="1339850"/>
          </a:xfrm>
        </p:grpSpPr>
        <p:sp>
          <p:nvSpPr>
            <p:cNvPr id="204" name="Shape 204"/>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5" name="Shape 205"/>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6" name="Shape 206"/>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7" name="Shape 207"/>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8" name="Shape 208"/>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9" name="Shape 209"/>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0" name="Shape 210"/>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1" name="Shape 211"/>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2" name="Shape 212"/>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3" name="Shape 213"/>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4" name="Shape 214"/>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5" name="Shape 215"/>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6" name="Shape 216"/>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7" name="Shape 217"/>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8" name="Shape 218"/>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9" name="Shape 219"/>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0" y="6126164"/>
            <a:ext cx="12192000" cy="731837"/>
          </a:xfrm>
          <a:prstGeom prst="rect">
            <a:avLst/>
          </a:prstGeom>
          <a:solidFill>
            <a:srgbClr val="41404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pic>
        <p:nvPicPr>
          <p:cNvPr id="11" name="Shape 11" descr="clouds.jpg"/>
          <p:cNvPicPr preferRelativeResize="0"/>
          <p:nvPr/>
        </p:nvPicPr>
        <p:blipFill rotWithShape="1">
          <a:blip r:embed="rId13">
            <a:alphaModFix/>
          </a:blip>
          <a:srcRect/>
          <a:stretch/>
        </p:blipFill>
        <p:spPr>
          <a:xfrm>
            <a:off x="0" y="-2452"/>
            <a:ext cx="12192000" cy="2794000"/>
          </a:xfrm>
          <a:prstGeom prst="rect">
            <a:avLst/>
          </a:prstGeom>
          <a:noFill/>
          <a:ln>
            <a:noFill/>
          </a:ln>
        </p:spPr>
      </p:pic>
      <p:sp>
        <p:nvSpPr>
          <p:cNvPr id="12" name="Shape 12"/>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Shape 13"/>
          <p:cNvSpPr txBox="1">
            <a:spLocks noGrp="1"/>
          </p:cNvSpPr>
          <p:nvPr>
            <p:ph type="body" idx="1"/>
          </p:nvPr>
        </p:nvSpPr>
        <p:spPr>
          <a:xfrm>
            <a:off x="609600" y="1600203"/>
            <a:ext cx="10972800" cy="4479783"/>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Shape 15"/>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b="0" i="0" u="none" strike="noStrike" cap="none">
                <a:solidFill>
                  <a:srgbClr val="888888"/>
                </a:solidFill>
                <a:latin typeface="Calibri"/>
                <a:ea typeface="Calibri"/>
                <a:cs typeface="Calibri"/>
                <a:sym typeface="Calibri"/>
              </a:defRPr>
            </a:lvl1pPr>
            <a:lvl2pPr marL="0" marR="0" lvl="1" indent="0" algn="r" rtl="0">
              <a:spcBef>
                <a:spcPts val="0"/>
              </a:spcBef>
              <a:buNone/>
              <a:defRPr sz="1333" b="0" i="0" u="none" strike="noStrike" cap="none">
                <a:solidFill>
                  <a:srgbClr val="888888"/>
                </a:solidFill>
                <a:latin typeface="Calibri"/>
                <a:ea typeface="Calibri"/>
                <a:cs typeface="Calibri"/>
                <a:sym typeface="Calibri"/>
              </a:defRPr>
            </a:lvl2pPr>
            <a:lvl3pPr marL="0" marR="0" lvl="2" indent="0" algn="r" rtl="0">
              <a:spcBef>
                <a:spcPts val="0"/>
              </a:spcBef>
              <a:buNone/>
              <a:defRPr sz="1333" b="0" i="0" u="none" strike="noStrike" cap="none">
                <a:solidFill>
                  <a:srgbClr val="888888"/>
                </a:solidFill>
                <a:latin typeface="Calibri"/>
                <a:ea typeface="Calibri"/>
                <a:cs typeface="Calibri"/>
                <a:sym typeface="Calibri"/>
              </a:defRPr>
            </a:lvl3pPr>
            <a:lvl4pPr marL="0" marR="0" lvl="3" indent="0" algn="r" rtl="0">
              <a:spcBef>
                <a:spcPts val="0"/>
              </a:spcBef>
              <a:buNone/>
              <a:defRPr sz="1333" b="0" i="0" u="none" strike="noStrike" cap="none">
                <a:solidFill>
                  <a:srgbClr val="888888"/>
                </a:solidFill>
                <a:latin typeface="Calibri"/>
                <a:ea typeface="Calibri"/>
                <a:cs typeface="Calibri"/>
                <a:sym typeface="Calibri"/>
              </a:defRPr>
            </a:lvl4pPr>
            <a:lvl5pPr marL="0" marR="0" lvl="4" indent="0" algn="r" rtl="0">
              <a:spcBef>
                <a:spcPts val="0"/>
              </a:spcBef>
              <a:buNone/>
              <a:defRPr sz="1333" b="0" i="0" u="none" strike="noStrike" cap="none">
                <a:solidFill>
                  <a:srgbClr val="888888"/>
                </a:solidFill>
                <a:latin typeface="Calibri"/>
                <a:ea typeface="Calibri"/>
                <a:cs typeface="Calibri"/>
                <a:sym typeface="Calibri"/>
              </a:defRPr>
            </a:lvl5pPr>
            <a:lvl6pPr marL="0" marR="0" lvl="5" indent="0" algn="r" rtl="0">
              <a:spcBef>
                <a:spcPts val="0"/>
              </a:spcBef>
              <a:buNone/>
              <a:defRPr sz="1333" b="0" i="0" u="none" strike="noStrike" cap="none">
                <a:solidFill>
                  <a:srgbClr val="888888"/>
                </a:solidFill>
                <a:latin typeface="Calibri"/>
                <a:ea typeface="Calibri"/>
                <a:cs typeface="Calibri"/>
                <a:sym typeface="Calibri"/>
              </a:defRPr>
            </a:lvl6pPr>
            <a:lvl7pPr marL="0" marR="0" lvl="6" indent="0" algn="r" rtl="0">
              <a:spcBef>
                <a:spcPts val="0"/>
              </a:spcBef>
              <a:buNone/>
              <a:defRPr sz="1333" b="0" i="0" u="none" strike="noStrike" cap="none">
                <a:solidFill>
                  <a:srgbClr val="888888"/>
                </a:solidFill>
                <a:latin typeface="Calibri"/>
                <a:ea typeface="Calibri"/>
                <a:cs typeface="Calibri"/>
                <a:sym typeface="Calibri"/>
              </a:defRPr>
            </a:lvl7pPr>
            <a:lvl8pPr marL="0" marR="0" lvl="7" indent="0" algn="r" rtl="0">
              <a:spcBef>
                <a:spcPts val="0"/>
              </a:spcBef>
              <a:buNone/>
              <a:defRPr sz="1333" b="0" i="0" u="none" strike="noStrike" cap="none">
                <a:solidFill>
                  <a:srgbClr val="888888"/>
                </a:solidFill>
                <a:latin typeface="Calibri"/>
                <a:ea typeface="Calibri"/>
                <a:cs typeface="Calibri"/>
                <a:sym typeface="Calibri"/>
              </a:defRPr>
            </a:lvl8pPr>
            <a:lvl9pPr marL="0" marR="0" lvl="8" indent="0" algn="r" rtl="0">
              <a:spcBef>
                <a:spcPts val="0"/>
              </a:spcBef>
              <a:buNone/>
              <a:defRPr sz="1333"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6" name="Shape 16"/>
          <p:cNvSpPr/>
          <p:nvPr/>
        </p:nvSpPr>
        <p:spPr>
          <a:xfrm>
            <a:off x="0" y="6079984"/>
            <a:ext cx="12192000" cy="46181"/>
          </a:xfrm>
          <a:prstGeom prst="rect">
            <a:avLst/>
          </a:prstGeom>
          <a:solidFill>
            <a:srgbClr val="FFC62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awatts@yellowfolder.co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ellowfolder.com/weeklytraining/index.html"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yellowfolder.com/weeklytraining/index.html"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yellowfolder.com/weeklytraining/index.html"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Shape 253"/>
          <p:cNvSpPr txBox="1">
            <a:spLocks noGrp="1"/>
          </p:cNvSpPr>
          <p:nvPr>
            <p:ph type="ctrTitle"/>
          </p:nvPr>
        </p:nvSpPr>
        <p:spPr>
          <a:xfrm>
            <a:off x="914400" y="3748586"/>
            <a:ext cx="10363200" cy="169717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FF0000"/>
              </a:buClr>
              <a:buSzPts val="6000"/>
              <a:buFont typeface="Source Sans Pro"/>
              <a:buNone/>
            </a:pPr>
            <a:r>
              <a:rPr lang="en-US" sz="6000" dirty="0">
                <a:solidFill>
                  <a:schemeClr val="tx1"/>
                </a:solidFill>
                <a:latin typeface="Source Sans Pro"/>
                <a:ea typeface="Source Sans Pro"/>
                <a:cs typeface="Source Sans Pro"/>
                <a:sym typeface="Source Sans Pro"/>
              </a:rPr>
              <a:t>Becoming an Upload Guru</a:t>
            </a:r>
            <a:endParaRPr sz="2667" b="1" i="0" u="none" strike="noStrike" cap="none" dirty="0">
              <a:solidFill>
                <a:schemeClr val="tx1"/>
              </a:solidFill>
              <a:latin typeface="Source Sans Pro"/>
              <a:ea typeface="Source Sans Pro"/>
              <a:cs typeface="Source Sans Pro"/>
              <a:sym typeface="Source Sans Pro"/>
            </a:endParaRPr>
          </a:p>
        </p:txBody>
      </p:sp>
      <p:sp>
        <p:nvSpPr>
          <p:cNvPr id="254" name="Shape 254"/>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rgbClr val="888888"/>
                </a:solidFill>
                <a:latin typeface="Calibri"/>
                <a:ea typeface="Calibri"/>
                <a:cs typeface="Calibri"/>
                <a:sym typeface="Calibri"/>
              </a:rPr>
              <a:t>© YellowFolder, LLC, All Rights Reserved.</a:t>
            </a:r>
            <a:endParaRPr sz="1200">
              <a:solidFill>
                <a:srgbClr val="888888"/>
              </a:solidFill>
              <a:latin typeface="Calibri"/>
              <a:ea typeface="Calibri"/>
              <a:cs typeface="Calibri"/>
              <a:sym typeface="Calibri"/>
            </a:endParaRPr>
          </a:p>
        </p:txBody>
      </p:sp>
      <p:sp>
        <p:nvSpPr>
          <p:cNvPr id="255" name="Shape 255"/>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333">
                <a:solidFill>
                  <a:srgbClr val="888888"/>
                </a:solidFill>
                <a:latin typeface="Calibri"/>
                <a:ea typeface="Calibri"/>
                <a:cs typeface="Calibri"/>
                <a:sym typeface="Calibri"/>
              </a:rPr>
              <a:t>1</a:t>
            </a:fld>
            <a:endParaRPr sz="1333">
              <a:solidFill>
                <a:srgbClr val="888888"/>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Shape 343"/>
          <p:cNvSpPr txBox="1">
            <a:spLocks noGrp="1"/>
          </p:cNvSpPr>
          <p:nvPr>
            <p:ph type="title"/>
          </p:nvPr>
        </p:nvSpPr>
        <p:spPr>
          <a:xfrm>
            <a:off x="609600" y="274655"/>
            <a:ext cx="7703100" cy="1008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Course Completion Submission for Certificate</a:t>
            </a:r>
            <a:endParaRPr sz="3600"/>
          </a:p>
        </p:txBody>
      </p:sp>
      <p:sp>
        <p:nvSpPr>
          <p:cNvPr id="344" name="Shape 344"/>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Clr>
                <a:srgbClr val="000000"/>
              </a:buClr>
              <a:buFont typeface="Arial"/>
              <a:buNone/>
            </a:pPr>
            <a:fld id="{00000000-1234-1234-1234-123412341234}" type="slidenum">
              <a:rPr lang="en-US"/>
              <a:t>10</a:t>
            </a:fld>
            <a:endParaRPr/>
          </a:p>
        </p:txBody>
      </p:sp>
      <p:sp>
        <p:nvSpPr>
          <p:cNvPr id="345" name="Shape 345"/>
          <p:cNvSpPr txBox="1">
            <a:spLocks noGrp="1"/>
          </p:cNvSpPr>
          <p:nvPr>
            <p:ph type="title"/>
          </p:nvPr>
        </p:nvSpPr>
        <p:spPr>
          <a:xfrm>
            <a:off x="1610050" y="2279100"/>
            <a:ext cx="8550000" cy="22998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359" b="0" dirty="0"/>
              <a:t>Fill out the Course Completion Submission form and submit it to </a:t>
            </a:r>
            <a:r>
              <a:rPr lang="en-US" sz="3359" b="0" u="sng" dirty="0">
                <a:solidFill>
                  <a:schemeClr val="hlink"/>
                </a:solidFill>
                <a:hlinkClick r:id="rId3"/>
              </a:rPr>
              <a:t>awatts@yellowfolder.com</a:t>
            </a:r>
            <a:r>
              <a:rPr lang="en-US" sz="3359" b="0" dirty="0"/>
              <a:t> to obtain the course certificate.</a:t>
            </a:r>
            <a:endParaRPr sz="3359" b="0" dirty="0"/>
          </a:p>
          <a:p>
            <a:pPr marL="0" marR="0" lvl="0" indent="0" algn="l" rtl="0">
              <a:spcBef>
                <a:spcPts val="0"/>
              </a:spcBef>
              <a:spcAft>
                <a:spcPts val="0"/>
              </a:spcAft>
              <a:buClr>
                <a:schemeClr val="dk1"/>
              </a:buClr>
              <a:buSzPts val="3359"/>
              <a:buFont typeface="Calibri"/>
              <a:buNone/>
            </a:pPr>
            <a:endParaRPr sz="3359" b="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Shape 261"/>
          <p:cNvSpPr txBox="1">
            <a:spLocks noGrp="1"/>
          </p:cNvSpPr>
          <p:nvPr>
            <p:ph type="title"/>
          </p:nvPr>
        </p:nvSpPr>
        <p:spPr>
          <a:xfrm>
            <a:off x="497150" y="1278384"/>
            <a:ext cx="11168108" cy="4219216"/>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2400" b="0" dirty="0"/>
              <a:t>This course is designed to help users become a master at uploading documents to the system, including the most efficient upload tool for various situations. Users will be required to attend three short live webinars, upload documents using the various upload methods, and meet with a PNE over the duration of the course.</a:t>
            </a:r>
            <a:endParaRPr sz="2400" b="0" dirty="0"/>
          </a:p>
          <a:p>
            <a:pPr marL="0" lvl="0" indent="0" rtl="0">
              <a:spcBef>
                <a:spcPts val="0"/>
              </a:spcBef>
              <a:spcAft>
                <a:spcPts val="0"/>
              </a:spcAft>
              <a:buNone/>
            </a:pPr>
            <a:endParaRPr sz="2400" b="0" dirty="0"/>
          </a:p>
          <a:p>
            <a:pPr marL="0" lvl="0" indent="0" rtl="0">
              <a:spcBef>
                <a:spcPts val="0"/>
              </a:spcBef>
              <a:spcAft>
                <a:spcPts val="0"/>
              </a:spcAft>
              <a:buNone/>
            </a:pPr>
            <a:r>
              <a:rPr lang="en-US" sz="2400" b="0" dirty="0"/>
              <a:t>During the course, the user will learn how to…</a:t>
            </a:r>
            <a:endParaRPr sz="2400" b="0" dirty="0"/>
          </a:p>
          <a:p>
            <a:pPr marL="0" lvl="0" indent="0" rtl="0">
              <a:spcBef>
                <a:spcPts val="0"/>
              </a:spcBef>
              <a:spcAft>
                <a:spcPts val="0"/>
              </a:spcAft>
              <a:buNone/>
            </a:pPr>
            <a:endParaRPr sz="2400" b="0" dirty="0"/>
          </a:p>
          <a:p>
            <a:pPr marL="457200" lvl="0" indent="-381000" rtl="0">
              <a:spcBef>
                <a:spcPts val="0"/>
              </a:spcBef>
              <a:spcAft>
                <a:spcPts val="0"/>
              </a:spcAft>
              <a:buSzPts val="2400"/>
              <a:buChar char="●"/>
            </a:pPr>
            <a:r>
              <a:rPr lang="en-US" sz="2400" b="0" dirty="0"/>
              <a:t>Use the Scan &amp; Upload tool to upload documents</a:t>
            </a:r>
            <a:endParaRPr sz="2400" b="0" dirty="0"/>
          </a:p>
          <a:p>
            <a:pPr marL="457200" lvl="0" indent="-381000" rtl="0">
              <a:spcBef>
                <a:spcPts val="0"/>
              </a:spcBef>
              <a:spcAft>
                <a:spcPts val="0"/>
              </a:spcAft>
              <a:buSzPts val="2400"/>
              <a:buChar char="●"/>
            </a:pPr>
            <a:r>
              <a:rPr lang="en-US" sz="2400" b="0" dirty="0"/>
              <a:t>Use the Virtual Printer to upload documents</a:t>
            </a:r>
            <a:endParaRPr sz="2400" b="0" dirty="0"/>
          </a:p>
          <a:p>
            <a:pPr marL="457200" lvl="0" indent="-381000" rtl="0">
              <a:spcBef>
                <a:spcPts val="0"/>
              </a:spcBef>
              <a:spcAft>
                <a:spcPts val="0"/>
              </a:spcAft>
              <a:buSzPts val="2400"/>
              <a:buChar char="●"/>
            </a:pPr>
            <a:r>
              <a:rPr lang="en-US" sz="2400" b="0" dirty="0"/>
              <a:t>Use the Droplet to upload documents</a:t>
            </a:r>
            <a:endParaRPr sz="2400" b="0" dirty="0"/>
          </a:p>
        </p:txBody>
      </p:sp>
      <p:sp>
        <p:nvSpPr>
          <p:cNvPr id="262" name="Shape 262"/>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Clr>
                <a:srgbClr val="000000"/>
              </a:buClr>
              <a:buFont typeface="Arial"/>
              <a:buNone/>
            </a:pPr>
            <a:fld id="{00000000-1234-1234-1234-123412341234}" type="slidenum">
              <a:rPr lang="en-US"/>
              <a:t>2</a:t>
            </a:fld>
            <a:endParaRPr/>
          </a:p>
        </p:txBody>
      </p:sp>
      <p:sp>
        <p:nvSpPr>
          <p:cNvPr id="263" name="Shape 263"/>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Objective</a:t>
            </a:r>
            <a:endParaRPr sz="36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a:spLocks noGrp="1"/>
          </p:cNvSpPr>
          <p:nvPr>
            <p:ph type="title"/>
          </p:nvPr>
        </p:nvSpPr>
        <p:spPr>
          <a:xfrm>
            <a:off x="488553" y="308707"/>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dirty="0"/>
              <a:t>Scan &amp; Upload</a:t>
            </a:r>
            <a:endParaRPr dirty="0"/>
          </a:p>
        </p:txBody>
      </p:sp>
      <p:sp>
        <p:nvSpPr>
          <p:cNvPr id="270" name="Shape 270"/>
          <p:cNvSpPr txBox="1">
            <a:spLocks noGrp="1"/>
          </p:cNvSpPr>
          <p:nvPr>
            <p:ph type="body" idx="1"/>
          </p:nvPr>
        </p:nvSpPr>
        <p:spPr>
          <a:xfrm>
            <a:off x="390617" y="1132261"/>
            <a:ext cx="11425562" cy="4919850"/>
          </a:xfrm>
          <a:prstGeom prst="rect">
            <a:avLst/>
          </a:prstGeom>
        </p:spPr>
        <p:txBody>
          <a:bodyPr spcFirstLastPara="1" wrap="square" lIns="91425" tIns="91425" rIns="91425" bIns="91425" anchor="t" anchorCtr="0">
            <a:noAutofit/>
          </a:bodyPr>
          <a:lstStyle/>
          <a:p>
            <a:pPr marL="25400" indent="0">
              <a:buNone/>
            </a:pPr>
            <a:r>
              <a:rPr lang="en-US" sz="1800" dirty="0">
                <a:solidFill>
                  <a:schemeClr val="tx1"/>
                </a:solidFill>
                <a:latin typeface="Calibri" panose="020F0502020204030204" pitchFamily="34" charset="0"/>
              </a:rPr>
              <a:t>The Scan &amp; Upload tool is a 2-in-1 upload feature.</a:t>
            </a:r>
          </a:p>
          <a:p>
            <a:pPr marL="25400" indent="0">
              <a:buNone/>
            </a:pPr>
            <a:r>
              <a:rPr lang="en-US" sz="1800" dirty="0">
                <a:solidFill>
                  <a:schemeClr val="tx1"/>
                </a:solidFill>
                <a:latin typeface="Calibri" panose="020F0502020204030204" pitchFamily="34" charset="0"/>
              </a:rPr>
              <a:t>Feature 1:  Using a scanner attached directly to your computer to scan documents directly into the system and upload.</a:t>
            </a:r>
          </a:p>
          <a:p>
            <a:pPr marL="25400" indent="0">
              <a:buNone/>
            </a:pPr>
            <a:r>
              <a:rPr lang="en-US" sz="1800" dirty="0">
                <a:solidFill>
                  <a:schemeClr val="tx1"/>
                </a:solidFill>
                <a:latin typeface="Calibri" panose="020F0502020204030204" pitchFamily="34" charset="0"/>
              </a:rPr>
              <a:t>Feature 2:  Can be used two ways, by scanning native paper documents from a scanner (not directly attached to computer) and saving to your computer to upload.  Or by saving native digital documents to your computer and uploading.  Both methods are like attaching a document to an email. </a:t>
            </a:r>
          </a:p>
          <a:p>
            <a:pPr marL="25400" indent="0">
              <a:buNone/>
            </a:pPr>
            <a:r>
              <a:rPr lang="en-US" sz="1800" dirty="0">
                <a:solidFill>
                  <a:schemeClr val="tx1"/>
                </a:solidFill>
                <a:latin typeface="Calibri" panose="020F0502020204030204" pitchFamily="34" charset="0"/>
              </a:rPr>
              <a:t>This feature allows the user to split multiple documents for one person or multiple people and merge documents together.</a:t>
            </a:r>
          </a:p>
          <a:p>
            <a:pPr marL="25400" indent="0">
              <a:buNone/>
            </a:pPr>
            <a:r>
              <a:rPr lang="en-US" sz="1800" dirty="0">
                <a:solidFill>
                  <a:schemeClr val="tx1"/>
                </a:solidFill>
                <a:latin typeface="Calibri" panose="020F0502020204030204" pitchFamily="34" charset="0"/>
              </a:rPr>
              <a:t>To use this tool:  </a:t>
            </a:r>
          </a:p>
          <a:p>
            <a:pPr marL="25400" indent="0">
              <a:buNone/>
            </a:pPr>
            <a:endParaRPr lang="en-US" sz="1800" dirty="0">
              <a:solidFill>
                <a:srgbClr val="FF0000"/>
              </a:solidFill>
              <a:latin typeface="Calibri" panose="020F0502020204030204" pitchFamily="34" charset="0"/>
            </a:endParaRPr>
          </a:p>
          <a:p>
            <a:pPr marL="25400" indent="0">
              <a:buNone/>
            </a:pPr>
            <a:endParaRPr lang="en-US" sz="1800" dirty="0">
              <a:solidFill>
                <a:srgbClr val="FF0000"/>
              </a:solidFill>
              <a:latin typeface="Calibri" panose="020F0502020204030204" pitchFamily="34" charset="0"/>
            </a:endParaRPr>
          </a:p>
          <a:p>
            <a:pPr marL="25400" indent="0">
              <a:buNone/>
            </a:pPr>
            <a:endParaRPr lang="en-US" sz="1800" dirty="0">
              <a:solidFill>
                <a:srgbClr val="FF0000"/>
              </a:solidFill>
              <a:latin typeface="Calibri" panose="020F0502020204030204" pitchFamily="34" charset="0"/>
            </a:endParaRPr>
          </a:p>
          <a:p>
            <a:pPr marL="25400" indent="0">
              <a:buNone/>
            </a:pPr>
            <a:endParaRPr lang="en-US" sz="1800" dirty="0">
              <a:solidFill>
                <a:srgbClr val="FF0000"/>
              </a:solidFill>
              <a:latin typeface="Calibri" panose="020F0502020204030204" pitchFamily="34" charset="0"/>
            </a:endParaRPr>
          </a:p>
          <a:p>
            <a:pPr marL="25400" indent="0">
              <a:buNone/>
            </a:pPr>
            <a:endParaRPr lang="en-US" sz="1800" dirty="0">
              <a:solidFill>
                <a:srgbClr val="FF0000"/>
              </a:solidFill>
              <a:latin typeface="Calibri" panose="020F0502020204030204" pitchFamily="34" charset="0"/>
            </a:endParaRPr>
          </a:p>
          <a:p>
            <a:pPr marL="25400" indent="0">
              <a:buNone/>
            </a:pPr>
            <a:r>
              <a:rPr lang="en-US" sz="2000" b="1" dirty="0">
                <a:solidFill>
                  <a:srgbClr val="FF0000"/>
                </a:solidFill>
              </a:rPr>
              <a:t>Attend the Scan &amp; Upload Live Webinar at </a:t>
            </a:r>
            <a:r>
              <a:rPr lang="en-US" sz="2000" u="sng" dirty="0">
                <a:solidFill>
                  <a:schemeClr val="hlink"/>
                </a:solidFill>
                <a:hlinkClick r:id="rId3"/>
              </a:rPr>
              <a:t>https://www.yellowfolder.com/weeklytraining/index.html</a:t>
            </a:r>
            <a:endParaRPr sz="2000" dirty="0"/>
          </a:p>
          <a:p>
            <a:pPr marL="0" lvl="0" indent="0" rtl="0">
              <a:spcBef>
                <a:spcPts val="640"/>
              </a:spcBef>
              <a:spcAft>
                <a:spcPts val="0"/>
              </a:spcAft>
              <a:buNone/>
            </a:pPr>
            <a:endParaRPr dirty="0"/>
          </a:p>
          <a:p>
            <a:pPr marL="0" lvl="0" indent="0" rtl="0">
              <a:spcBef>
                <a:spcPts val="640"/>
              </a:spcBef>
              <a:spcAft>
                <a:spcPts val="0"/>
              </a:spcAft>
              <a:buNone/>
            </a:pPr>
            <a:endParaRPr dirty="0"/>
          </a:p>
          <a:p>
            <a:pPr marL="0" lvl="0" indent="0" rtl="0">
              <a:spcBef>
                <a:spcPts val="640"/>
              </a:spcBef>
              <a:spcAft>
                <a:spcPts val="0"/>
              </a:spcAft>
              <a:buNone/>
            </a:pPr>
            <a:endParaRPr dirty="0"/>
          </a:p>
          <a:p>
            <a:pPr marL="0" lvl="0" indent="0" rtl="0">
              <a:spcBef>
                <a:spcPts val="640"/>
              </a:spcBef>
              <a:spcAft>
                <a:spcPts val="0"/>
              </a:spcAft>
              <a:buNone/>
            </a:pPr>
            <a:endParaRPr dirty="0"/>
          </a:p>
        </p:txBody>
      </p:sp>
      <p:sp>
        <p:nvSpPr>
          <p:cNvPr id="271" name="Shape 271"/>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3</a:t>
            </a:fld>
            <a:endParaRPr/>
          </a:p>
        </p:txBody>
      </p:sp>
      <p:pic>
        <p:nvPicPr>
          <p:cNvPr id="2" name="Picture 1">
            <a:extLst>
              <a:ext uri="{FF2B5EF4-FFF2-40B4-BE49-F238E27FC236}">
                <a16:creationId xmlns:a16="http://schemas.microsoft.com/office/drawing/2014/main" id="{4E1E5E57-6D17-4DB6-B528-007C3476557B}"/>
              </a:ext>
            </a:extLst>
          </p:cNvPr>
          <p:cNvPicPr>
            <a:picLocks noChangeAspect="1"/>
          </p:cNvPicPr>
          <p:nvPr/>
        </p:nvPicPr>
        <p:blipFill>
          <a:blip r:embed="rId4"/>
          <a:stretch>
            <a:fillRect/>
          </a:stretch>
        </p:blipFill>
        <p:spPr>
          <a:xfrm>
            <a:off x="1205946" y="3843772"/>
            <a:ext cx="3134157" cy="1372474"/>
          </a:xfrm>
          <a:prstGeom prst="rect">
            <a:avLst/>
          </a:prstGeom>
        </p:spPr>
      </p:pic>
      <p:pic>
        <p:nvPicPr>
          <p:cNvPr id="3" name="Picture 2">
            <a:extLst>
              <a:ext uri="{FF2B5EF4-FFF2-40B4-BE49-F238E27FC236}">
                <a16:creationId xmlns:a16="http://schemas.microsoft.com/office/drawing/2014/main" id="{B073C805-656B-4525-9FA9-1F348A29DB06}"/>
              </a:ext>
            </a:extLst>
          </p:cNvPr>
          <p:cNvPicPr>
            <a:picLocks noChangeAspect="1"/>
          </p:cNvPicPr>
          <p:nvPr/>
        </p:nvPicPr>
        <p:blipFill>
          <a:blip r:embed="rId5"/>
          <a:stretch>
            <a:fillRect/>
          </a:stretch>
        </p:blipFill>
        <p:spPr>
          <a:xfrm>
            <a:off x="6070801" y="3843772"/>
            <a:ext cx="5003079" cy="1372474"/>
          </a:xfrm>
          <a:prstGeom prst="rect">
            <a:avLst/>
          </a:prstGeom>
        </p:spPr>
      </p:pic>
      <p:sp>
        <p:nvSpPr>
          <p:cNvPr id="4" name="Arrow: Up 3">
            <a:extLst>
              <a:ext uri="{FF2B5EF4-FFF2-40B4-BE49-F238E27FC236}">
                <a16:creationId xmlns:a16="http://schemas.microsoft.com/office/drawing/2014/main" id="{EFA803D1-E11E-429F-98E1-EA01E3955E10}"/>
              </a:ext>
            </a:extLst>
          </p:cNvPr>
          <p:cNvSpPr/>
          <p:nvPr/>
        </p:nvSpPr>
        <p:spPr>
          <a:xfrm>
            <a:off x="2022690" y="4242371"/>
            <a:ext cx="382555" cy="1156996"/>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Arrow: Up 7">
            <a:extLst>
              <a:ext uri="{FF2B5EF4-FFF2-40B4-BE49-F238E27FC236}">
                <a16:creationId xmlns:a16="http://schemas.microsoft.com/office/drawing/2014/main" id="{114D8BE0-6EDE-4963-91A9-C48357ABDF9B}"/>
              </a:ext>
            </a:extLst>
          </p:cNvPr>
          <p:cNvSpPr/>
          <p:nvPr/>
        </p:nvSpPr>
        <p:spPr>
          <a:xfrm>
            <a:off x="7660621" y="4311290"/>
            <a:ext cx="382555" cy="1156996"/>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Arrow: Right 4">
            <a:extLst>
              <a:ext uri="{FF2B5EF4-FFF2-40B4-BE49-F238E27FC236}">
                <a16:creationId xmlns:a16="http://schemas.microsoft.com/office/drawing/2014/main" id="{0154A15F-A83B-4442-8196-F0C8F244B35E}"/>
              </a:ext>
            </a:extLst>
          </p:cNvPr>
          <p:cNvSpPr/>
          <p:nvPr/>
        </p:nvSpPr>
        <p:spPr>
          <a:xfrm>
            <a:off x="4425640" y="4373911"/>
            <a:ext cx="1559624" cy="446958"/>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a:t>Checkpoint 1 - Scan &amp; Upload</a:t>
            </a:r>
            <a:endParaRPr/>
          </a:p>
        </p:txBody>
      </p:sp>
      <p:sp>
        <p:nvSpPr>
          <p:cNvPr id="278" name="Shape 278"/>
          <p:cNvSpPr txBox="1">
            <a:spLocks noGrp="1"/>
          </p:cNvSpPr>
          <p:nvPr>
            <p:ph type="body" idx="1"/>
          </p:nvPr>
        </p:nvSpPr>
        <p:spPr>
          <a:xfrm>
            <a:off x="3978175" y="1376038"/>
            <a:ext cx="8103600" cy="4742611"/>
          </a:xfrm>
          <a:prstGeom prst="rect">
            <a:avLst/>
          </a:prstGeom>
        </p:spPr>
        <p:txBody>
          <a:bodyPr spcFirstLastPara="1" wrap="square" lIns="91425" tIns="91425" rIns="91425" bIns="91425" anchor="t" anchorCtr="0">
            <a:noAutofit/>
          </a:bodyPr>
          <a:lstStyle/>
          <a:p>
            <a:pPr marL="0" lvl="0" indent="0" rtl="0">
              <a:spcBef>
                <a:spcPts val="640"/>
              </a:spcBef>
              <a:spcAft>
                <a:spcPts val="0"/>
              </a:spcAft>
              <a:buNone/>
            </a:pPr>
            <a:r>
              <a:rPr lang="en-US" sz="2800" dirty="0"/>
              <a:t>Schedule individual time with a PNE to share documents uploaded using the Scan &amp; Upload tool.</a:t>
            </a:r>
          </a:p>
          <a:p>
            <a:pPr marL="0" lvl="0" indent="0" rtl="0">
              <a:spcBef>
                <a:spcPts val="640"/>
              </a:spcBef>
              <a:spcAft>
                <a:spcPts val="0"/>
              </a:spcAft>
              <a:buNone/>
            </a:pPr>
            <a:endParaRPr sz="2800" dirty="0"/>
          </a:p>
          <a:p>
            <a:pPr marL="0" lvl="0" indent="0" rtl="0">
              <a:lnSpc>
                <a:spcPct val="115000"/>
              </a:lnSpc>
              <a:spcBef>
                <a:spcPts val="0"/>
              </a:spcBef>
              <a:spcAft>
                <a:spcPts val="0"/>
              </a:spcAft>
              <a:buNone/>
            </a:pPr>
            <a:r>
              <a:rPr lang="en-US" sz="1800" b="1" i="1" dirty="0">
                <a:solidFill>
                  <a:srgbClr val="FF0000"/>
                </a:solidFill>
                <a:latin typeface="Arial"/>
                <a:ea typeface="Arial"/>
                <a:cs typeface="Arial"/>
                <a:sym typeface="Arial"/>
              </a:rPr>
              <a:t>Prior to meeting with PNE, upload 25 documents using the Scan &amp; Upload tool.</a:t>
            </a:r>
            <a:endParaRPr sz="600" b="1" i="1" dirty="0">
              <a:solidFill>
                <a:srgbClr val="FF0000"/>
              </a:solidFill>
              <a:latin typeface="Arial"/>
              <a:ea typeface="Arial"/>
              <a:cs typeface="Arial"/>
              <a:sym typeface="Arial"/>
            </a:endParaRPr>
          </a:p>
          <a:p>
            <a:pPr marL="0" lvl="0" indent="0" rtl="0">
              <a:lnSpc>
                <a:spcPct val="115000"/>
              </a:lnSpc>
              <a:spcBef>
                <a:spcPts val="0"/>
              </a:spcBef>
              <a:spcAft>
                <a:spcPts val="0"/>
              </a:spcAft>
              <a:buNone/>
            </a:pPr>
            <a:endParaRPr sz="600" b="1" i="1" dirty="0">
              <a:solidFill>
                <a:srgbClr val="FF0000"/>
              </a:solidFill>
              <a:latin typeface="Arial"/>
              <a:ea typeface="Arial"/>
              <a:cs typeface="Arial"/>
              <a:sym typeface="Arial"/>
            </a:endParaRPr>
          </a:p>
          <a:p>
            <a:pPr marL="0" lvl="0" indent="0" rtl="0">
              <a:lnSpc>
                <a:spcPct val="115000"/>
              </a:lnSpc>
              <a:spcBef>
                <a:spcPts val="0"/>
              </a:spcBef>
              <a:spcAft>
                <a:spcPts val="0"/>
              </a:spcAft>
              <a:buNone/>
            </a:pPr>
            <a:endParaRPr sz="600" b="1" i="1" dirty="0">
              <a:solidFill>
                <a:srgbClr val="FF0000"/>
              </a:solidFill>
              <a:latin typeface="Arial"/>
              <a:ea typeface="Arial"/>
              <a:cs typeface="Arial"/>
              <a:sym typeface="Arial"/>
            </a:endParaRPr>
          </a:p>
          <a:p>
            <a:pPr marL="0" lvl="0" indent="0" rtl="0">
              <a:lnSpc>
                <a:spcPct val="115000"/>
              </a:lnSpc>
              <a:spcBef>
                <a:spcPts val="0"/>
              </a:spcBef>
              <a:spcAft>
                <a:spcPts val="0"/>
              </a:spcAft>
              <a:buNone/>
            </a:pPr>
            <a:endParaRPr sz="600" b="1" i="1" dirty="0">
              <a:solidFill>
                <a:srgbClr val="FF0000"/>
              </a:solidFill>
              <a:latin typeface="Arial"/>
              <a:ea typeface="Arial"/>
              <a:cs typeface="Arial"/>
              <a:sym typeface="Arial"/>
            </a:endParaRPr>
          </a:p>
          <a:p>
            <a:pPr marL="457200" lvl="0" indent="-342900" rtl="0">
              <a:lnSpc>
                <a:spcPct val="115000"/>
              </a:lnSpc>
              <a:spcBef>
                <a:spcPts val="0"/>
              </a:spcBef>
              <a:spcAft>
                <a:spcPts val="0"/>
              </a:spcAft>
              <a:buClr>
                <a:srgbClr val="FF0000"/>
              </a:buClr>
              <a:buSzPts val="1800"/>
              <a:buFont typeface="Arial"/>
              <a:buAutoNum type="arabicPeriod"/>
            </a:pPr>
            <a:r>
              <a:rPr lang="en-US" sz="1800" b="1" dirty="0">
                <a:solidFill>
                  <a:srgbClr val="FF0000"/>
                </a:solidFill>
                <a:latin typeface="Arial"/>
                <a:ea typeface="Arial"/>
                <a:cs typeface="Arial"/>
                <a:sym typeface="Arial"/>
              </a:rPr>
              <a:t>Show a PNE the uploaded documents in your dashboard.</a:t>
            </a:r>
            <a:endParaRPr sz="1800" b="1" dirty="0">
              <a:solidFill>
                <a:srgbClr val="FF0000"/>
              </a:solidFill>
              <a:latin typeface="Arial"/>
              <a:ea typeface="Arial"/>
              <a:cs typeface="Arial"/>
              <a:sym typeface="Arial"/>
            </a:endParaRPr>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Demonstrate how to split and merge documents using Scan &amp; Upload.</a:t>
            </a:r>
            <a:endParaRPr sz="1800" b="1" dirty="0">
              <a:solidFill>
                <a:srgbClr val="FF0000"/>
              </a:solidFill>
              <a:latin typeface="Arial"/>
              <a:ea typeface="Arial"/>
              <a:cs typeface="Arial"/>
              <a:sym typeface="Arial"/>
            </a:endParaRPr>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When uploading multiple students or employees in Scan &amp; Upload, how many employees or students can be uploaded into the grey staging area at once? </a:t>
            </a:r>
            <a:endParaRPr sz="1800" b="1" dirty="0">
              <a:solidFill>
                <a:srgbClr val="FF0000"/>
              </a:solidFill>
              <a:latin typeface="Arial"/>
              <a:ea typeface="Arial"/>
              <a:cs typeface="Arial"/>
              <a:sym typeface="Arial"/>
            </a:endParaRPr>
          </a:p>
        </p:txBody>
      </p:sp>
      <p:sp>
        <p:nvSpPr>
          <p:cNvPr id="279" name="Shape 279"/>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4</a:t>
            </a:fld>
            <a:endParaRPr/>
          </a:p>
        </p:txBody>
      </p:sp>
      <p:pic>
        <p:nvPicPr>
          <p:cNvPr id="280" name="Shape 280"/>
          <p:cNvPicPr preferRelativeResize="0"/>
          <p:nvPr/>
        </p:nvPicPr>
        <p:blipFill>
          <a:blip r:embed="rId3">
            <a:alphaModFix/>
          </a:blip>
          <a:stretch>
            <a:fillRect/>
          </a:stretch>
        </p:blipFill>
        <p:spPr>
          <a:xfrm>
            <a:off x="808750" y="1751689"/>
            <a:ext cx="3007900" cy="295455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dirty="0"/>
              <a:t>Virtual Printer</a:t>
            </a:r>
            <a:endParaRPr dirty="0"/>
          </a:p>
        </p:txBody>
      </p:sp>
      <p:sp>
        <p:nvSpPr>
          <p:cNvPr id="287" name="Shape 287"/>
          <p:cNvSpPr txBox="1">
            <a:spLocks noGrp="1"/>
          </p:cNvSpPr>
          <p:nvPr>
            <p:ph type="body" idx="1"/>
          </p:nvPr>
        </p:nvSpPr>
        <p:spPr>
          <a:xfrm>
            <a:off x="381740" y="1600203"/>
            <a:ext cx="7930960" cy="4479900"/>
          </a:xfrm>
          <a:prstGeom prst="rect">
            <a:avLst/>
          </a:prstGeom>
        </p:spPr>
        <p:txBody>
          <a:bodyPr spcFirstLastPara="1" wrap="square" lIns="91425" tIns="91425" rIns="91425" bIns="91425" anchor="t" anchorCtr="0">
            <a:noAutofit/>
          </a:bodyPr>
          <a:lstStyle/>
          <a:p>
            <a:pPr marL="25400" indent="0">
              <a:buNone/>
            </a:pPr>
            <a:r>
              <a:rPr lang="en-US" sz="2000" dirty="0">
                <a:solidFill>
                  <a:schemeClr val="tx1"/>
                </a:solidFill>
                <a:latin typeface="Calibri" panose="020F0502020204030204" pitchFamily="34" charset="0"/>
              </a:rPr>
              <a:t>The Virtual Printer works like a regular printer.  Just like any printer it has to be installed on your computer.  If you do not have Virtual Printer as a printer option for printing, contact your Technology Department to install.  </a:t>
            </a:r>
          </a:p>
          <a:p>
            <a:pPr marL="25400" indent="0">
              <a:buNone/>
            </a:pPr>
            <a:r>
              <a:rPr lang="en-US" sz="2000" dirty="0">
                <a:solidFill>
                  <a:schemeClr val="tx1"/>
                </a:solidFill>
                <a:latin typeface="Calibri" panose="020F0502020204030204" pitchFamily="34" charset="0"/>
              </a:rPr>
              <a:t> </a:t>
            </a:r>
          </a:p>
          <a:p>
            <a:pPr marL="25400" indent="0">
              <a:buNone/>
            </a:pPr>
            <a:r>
              <a:rPr lang="en-US" sz="2000" dirty="0">
                <a:solidFill>
                  <a:schemeClr val="tx1"/>
                </a:solidFill>
                <a:latin typeface="Calibri" panose="020F0502020204030204" pitchFamily="34" charset="0"/>
              </a:rPr>
              <a:t>Virtual Printer allows the user to print automatically from other programs, from digitally saved documents, or from a document sent to you via email.</a:t>
            </a:r>
          </a:p>
          <a:p>
            <a:pPr marL="25400" indent="0">
              <a:buNone/>
            </a:pPr>
            <a:endParaRPr lang="en-US" sz="2000" b="1" dirty="0">
              <a:solidFill>
                <a:srgbClr val="FF0000"/>
              </a:solidFill>
              <a:latin typeface="Calibri" panose="020F0502020204030204" pitchFamily="34" charset="0"/>
            </a:endParaRPr>
          </a:p>
          <a:p>
            <a:pPr marL="25400" indent="0">
              <a:buNone/>
            </a:pPr>
            <a:endParaRPr b="1" dirty="0">
              <a:latin typeface="Calibri" panose="020F0502020204030204" pitchFamily="34" charset="0"/>
            </a:endParaRPr>
          </a:p>
          <a:p>
            <a:pPr marL="0" lvl="0" indent="0" rtl="0">
              <a:spcBef>
                <a:spcPts val="640"/>
              </a:spcBef>
              <a:spcAft>
                <a:spcPts val="0"/>
              </a:spcAft>
              <a:buNone/>
            </a:pPr>
            <a:r>
              <a:rPr lang="en-US" sz="2000" b="1" dirty="0">
                <a:solidFill>
                  <a:srgbClr val="FF0000"/>
                </a:solidFill>
              </a:rPr>
              <a:t>Attend the Virtual Printer Live Webinar at</a:t>
            </a:r>
            <a:r>
              <a:rPr lang="en-US" sz="2000" dirty="0"/>
              <a:t> </a:t>
            </a:r>
            <a:r>
              <a:rPr lang="en-US" sz="2000" u="sng" dirty="0">
                <a:solidFill>
                  <a:schemeClr val="hlink"/>
                </a:solidFill>
                <a:hlinkClick r:id="rId3"/>
              </a:rPr>
              <a:t>https://www.yellowfolder.com/weeklytraining/index.html</a:t>
            </a:r>
            <a:endParaRPr sz="2000" dirty="0"/>
          </a:p>
          <a:p>
            <a:pPr marL="0" lvl="0" indent="0" rtl="0">
              <a:spcBef>
                <a:spcPts val="640"/>
              </a:spcBef>
              <a:spcAft>
                <a:spcPts val="0"/>
              </a:spcAft>
              <a:buNone/>
            </a:pPr>
            <a:endParaRPr dirty="0"/>
          </a:p>
          <a:p>
            <a:pPr marL="0" lvl="0" indent="0" rtl="0">
              <a:spcBef>
                <a:spcPts val="640"/>
              </a:spcBef>
              <a:spcAft>
                <a:spcPts val="0"/>
              </a:spcAft>
              <a:buNone/>
            </a:pPr>
            <a:endParaRPr dirty="0"/>
          </a:p>
          <a:p>
            <a:pPr marL="0" lvl="0" indent="0" rtl="0">
              <a:spcBef>
                <a:spcPts val="640"/>
              </a:spcBef>
              <a:spcAft>
                <a:spcPts val="0"/>
              </a:spcAft>
              <a:buNone/>
            </a:pPr>
            <a:endParaRPr dirty="0"/>
          </a:p>
          <a:p>
            <a:pPr marL="0" lvl="0" indent="0" rtl="0">
              <a:spcBef>
                <a:spcPts val="640"/>
              </a:spcBef>
              <a:spcAft>
                <a:spcPts val="0"/>
              </a:spcAft>
              <a:buNone/>
            </a:pPr>
            <a:endParaRPr dirty="0"/>
          </a:p>
        </p:txBody>
      </p:sp>
      <p:sp>
        <p:nvSpPr>
          <p:cNvPr id="288" name="Shape 288"/>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5</a:t>
            </a:fld>
            <a:endParaRPr/>
          </a:p>
        </p:txBody>
      </p:sp>
      <p:pic>
        <p:nvPicPr>
          <p:cNvPr id="5" name="Picture 4">
            <a:extLst>
              <a:ext uri="{FF2B5EF4-FFF2-40B4-BE49-F238E27FC236}">
                <a16:creationId xmlns:a16="http://schemas.microsoft.com/office/drawing/2014/main" id="{865EF194-4497-4EC4-8AFF-6B767E10C4BA}"/>
              </a:ext>
            </a:extLst>
          </p:cNvPr>
          <p:cNvPicPr>
            <a:picLocks noChangeAspect="1"/>
          </p:cNvPicPr>
          <p:nvPr/>
        </p:nvPicPr>
        <p:blipFill rotWithShape="1">
          <a:blip r:embed="rId4"/>
          <a:srcRect r="65833" b="6516"/>
          <a:stretch/>
        </p:blipFill>
        <p:spPr>
          <a:xfrm>
            <a:off x="8522996" y="1540016"/>
            <a:ext cx="2648175" cy="4073750"/>
          </a:xfrm>
          <a:prstGeom prst="rect">
            <a:avLst/>
          </a:prstGeom>
        </p:spPr>
      </p:pic>
      <p:sp>
        <p:nvSpPr>
          <p:cNvPr id="2" name="Arrow: Right 1">
            <a:extLst>
              <a:ext uri="{FF2B5EF4-FFF2-40B4-BE49-F238E27FC236}">
                <a16:creationId xmlns:a16="http://schemas.microsoft.com/office/drawing/2014/main" id="{D47CFDD3-3A5F-45CF-992F-988B7984192F}"/>
              </a:ext>
            </a:extLst>
          </p:cNvPr>
          <p:cNvSpPr/>
          <p:nvPr/>
        </p:nvSpPr>
        <p:spPr>
          <a:xfrm>
            <a:off x="7614675" y="4962618"/>
            <a:ext cx="1816641" cy="43437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Shape 294"/>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a:t>Checkpoint 2 - Virtual Printer</a:t>
            </a:r>
            <a:endParaRPr/>
          </a:p>
        </p:txBody>
      </p:sp>
      <p:sp>
        <p:nvSpPr>
          <p:cNvPr id="295" name="Shape 295"/>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6</a:t>
            </a:fld>
            <a:endParaRPr/>
          </a:p>
        </p:txBody>
      </p:sp>
      <p:pic>
        <p:nvPicPr>
          <p:cNvPr id="296" name="Shape 296"/>
          <p:cNvPicPr preferRelativeResize="0"/>
          <p:nvPr/>
        </p:nvPicPr>
        <p:blipFill>
          <a:blip r:embed="rId3">
            <a:alphaModFix/>
          </a:blip>
          <a:stretch>
            <a:fillRect/>
          </a:stretch>
        </p:blipFill>
        <p:spPr>
          <a:xfrm>
            <a:off x="808750" y="1751689"/>
            <a:ext cx="3007900" cy="2954554"/>
          </a:xfrm>
          <a:prstGeom prst="rect">
            <a:avLst/>
          </a:prstGeom>
          <a:noFill/>
          <a:ln>
            <a:noFill/>
          </a:ln>
        </p:spPr>
      </p:pic>
      <p:sp>
        <p:nvSpPr>
          <p:cNvPr id="297" name="Shape 297"/>
          <p:cNvSpPr txBox="1">
            <a:spLocks noGrp="1"/>
          </p:cNvSpPr>
          <p:nvPr>
            <p:ph type="body" idx="1"/>
          </p:nvPr>
        </p:nvSpPr>
        <p:spPr>
          <a:xfrm>
            <a:off x="4049814" y="1513853"/>
            <a:ext cx="7768800" cy="4636200"/>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a:t>Schedule individual time with a PNE to share documents uploaded using the Virtual Printer.</a:t>
            </a:r>
          </a:p>
          <a:p>
            <a:pPr marL="0" lvl="0" indent="0">
              <a:spcBef>
                <a:spcPts val="640"/>
              </a:spcBef>
              <a:spcAft>
                <a:spcPts val="0"/>
              </a:spcAft>
              <a:buNone/>
            </a:pPr>
            <a:endParaRPr sz="2800" dirty="0"/>
          </a:p>
          <a:p>
            <a:pPr marL="0" lvl="0" indent="0" rtl="0">
              <a:lnSpc>
                <a:spcPct val="115000"/>
              </a:lnSpc>
              <a:spcBef>
                <a:spcPts val="0"/>
              </a:spcBef>
              <a:spcAft>
                <a:spcPts val="0"/>
              </a:spcAft>
              <a:buNone/>
            </a:pPr>
            <a:r>
              <a:rPr lang="en-US" sz="1800" b="1" i="1" dirty="0">
                <a:solidFill>
                  <a:srgbClr val="FF0000"/>
                </a:solidFill>
                <a:latin typeface="Arial"/>
                <a:ea typeface="Arial"/>
                <a:cs typeface="Arial"/>
                <a:sym typeface="Arial"/>
              </a:rPr>
              <a:t>Prior to meeting with PNE, upload 25 documents using the Virtual Printer.</a:t>
            </a:r>
            <a:endParaRPr sz="600" dirty="0"/>
          </a:p>
          <a:p>
            <a:pPr marL="0" lvl="0" indent="0" rtl="0">
              <a:lnSpc>
                <a:spcPct val="115000"/>
              </a:lnSpc>
              <a:spcBef>
                <a:spcPts val="0"/>
              </a:spcBef>
              <a:spcAft>
                <a:spcPts val="0"/>
              </a:spcAft>
              <a:buNone/>
            </a:pPr>
            <a:endParaRPr sz="600" dirty="0"/>
          </a:p>
          <a:p>
            <a:pPr marL="0" lvl="0" indent="0" rtl="0">
              <a:lnSpc>
                <a:spcPct val="115000"/>
              </a:lnSpc>
              <a:spcBef>
                <a:spcPts val="0"/>
              </a:spcBef>
              <a:spcAft>
                <a:spcPts val="0"/>
              </a:spcAft>
              <a:buNone/>
            </a:pPr>
            <a:endParaRPr sz="600" dirty="0"/>
          </a:p>
          <a:p>
            <a:pPr marL="0" lvl="0" indent="0" rtl="0">
              <a:lnSpc>
                <a:spcPct val="115000"/>
              </a:lnSpc>
              <a:spcBef>
                <a:spcPts val="0"/>
              </a:spcBef>
              <a:spcAft>
                <a:spcPts val="0"/>
              </a:spcAft>
              <a:buNone/>
            </a:pPr>
            <a:endParaRPr sz="600" dirty="0"/>
          </a:p>
          <a:p>
            <a:pPr lvl="0" indent="-342900">
              <a:lnSpc>
                <a:spcPct val="115000"/>
              </a:lnSpc>
              <a:spcBef>
                <a:spcPts val="0"/>
              </a:spcBef>
              <a:buClr>
                <a:srgbClr val="FF0000"/>
              </a:buClr>
              <a:buSzPts val="1800"/>
              <a:buFont typeface="Arial"/>
              <a:buAutoNum type="arabicPeriod"/>
            </a:pPr>
            <a:r>
              <a:rPr lang="en-US" sz="1800" b="1" dirty="0">
                <a:solidFill>
                  <a:srgbClr val="FF0000"/>
                </a:solidFill>
                <a:latin typeface="Arial"/>
                <a:ea typeface="Arial"/>
                <a:cs typeface="Arial"/>
                <a:sym typeface="Arial"/>
              </a:rPr>
              <a:t>Show your PNE the uploaded documents in your dashboard.</a:t>
            </a:r>
          </a:p>
          <a:p>
            <a:pPr marL="457200" lvl="0" indent="-342900" rtl="0">
              <a:lnSpc>
                <a:spcPct val="115000"/>
              </a:lnSpc>
              <a:spcBef>
                <a:spcPts val="0"/>
              </a:spcBef>
              <a:spcAft>
                <a:spcPts val="0"/>
              </a:spcAft>
              <a:buClr>
                <a:srgbClr val="FF0000"/>
              </a:buClr>
              <a:buSzPts val="1800"/>
              <a:buFont typeface="Arial"/>
              <a:buAutoNum type="arabicPeriod"/>
            </a:pPr>
            <a:r>
              <a:rPr lang="en-US" sz="1800" b="1" dirty="0">
                <a:solidFill>
                  <a:srgbClr val="FF0000"/>
                </a:solidFill>
                <a:latin typeface="Arial"/>
                <a:ea typeface="Arial"/>
                <a:cs typeface="Arial"/>
                <a:sym typeface="Arial"/>
              </a:rPr>
              <a:t>Do you have to be logged into the website to upload documents using the Virtual Printer?</a:t>
            </a:r>
          </a:p>
          <a:p>
            <a:pPr indent="-342900">
              <a:lnSpc>
                <a:spcPct val="115000"/>
              </a:lnSpc>
              <a:spcBef>
                <a:spcPts val="0"/>
              </a:spcBef>
              <a:buClr>
                <a:srgbClr val="FF0000"/>
              </a:buClr>
              <a:buSzPts val="1800"/>
              <a:buFont typeface="Arial"/>
              <a:buAutoNum type="arabicPeriod"/>
            </a:pPr>
            <a:r>
              <a:rPr lang="en-US" sz="1800" b="1" dirty="0">
                <a:solidFill>
                  <a:srgbClr val="FF0000"/>
                </a:solidFill>
                <a:latin typeface="Arial"/>
                <a:ea typeface="Arial"/>
                <a:cs typeface="Arial"/>
                <a:sym typeface="Arial"/>
              </a:rPr>
              <a:t>Identify a situation where it might be best to use the Virtual Printer over the other upload methods.</a:t>
            </a:r>
          </a:p>
          <a:p>
            <a:pPr marL="457200" lvl="0" indent="-342900" rtl="0">
              <a:lnSpc>
                <a:spcPct val="115000"/>
              </a:lnSpc>
              <a:spcBef>
                <a:spcPts val="0"/>
              </a:spcBef>
              <a:spcAft>
                <a:spcPts val="0"/>
              </a:spcAft>
              <a:buClr>
                <a:srgbClr val="FF0000"/>
              </a:buClr>
              <a:buSzPts val="1800"/>
              <a:buFont typeface="Arial"/>
              <a:buAutoNum type="arabicPeriod"/>
            </a:pPr>
            <a:endParaRPr sz="1800" b="1" dirty="0">
              <a:solidFill>
                <a:srgbClr val="FF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Shape 303"/>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a:t>Droplet</a:t>
            </a:r>
            <a:endParaRPr/>
          </a:p>
        </p:txBody>
      </p:sp>
      <p:sp>
        <p:nvSpPr>
          <p:cNvPr id="304" name="Shape 304"/>
          <p:cNvSpPr txBox="1">
            <a:spLocks noGrp="1"/>
          </p:cNvSpPr>
          <p:nvPr>
            <p:ph type="body" idx="1"/>
          </p:nvPr>
        </p:nvSpPr>
        <p:spPr>
          <a:xfrm>
            <a:off x="609601" y="1324995"/>
            <a:ext cx="6714931" cy="4479900"/>
          </a:xfrm>
          <a:prstGeom prst="rect">
            <a:avLst/>
          </a:prstGeom>
        </p:spPr>
        <p:txBody>
          <a:bodyPr spcFirstLastPara="1" wrap="square" lIns="91425" tIns="91425" rIns="91425" bIns="91425" anchor="t" anchorCtr="0">
            <a:noAutofit/>
          </a:bodyPr>
          <a:lstStyle/>
          <a:p>
            <a:pPr marL="25400" indent="0">
              <a:buNone/>
            </a:pPr>
            <a:r>
              <a:rPr lang="en-US" sz="2000" dirty="0">
                <a:solidFill>
                  <a:schemeClr val="tx1"/>
                </a:solidFill>
                <a:latin typeface="Calibri" panose="020F0502020204030204" pitchFamily="34" charset="0"/>
              </a:rPr>
              <a:t>The Droplet is an upload method that allows the user to easily drag and drop documents into the system. </a:t>
            </a:r>
          </a:p>
          <a:p>
            <a:pPr marL="25400" indent="0">
              <a:buNone/>
            </a:pPr>
            <a:endParaRPr lang="en-US" sz="2000" dirty="0">
              <a:solidFill>
                <a:schemeClr val="tx1"/>
              </a:solidFill>
              <a:latin typeface="Calibri" panose="020F0502020204030204" pitchFamily="34" charset="0"/>
            </a:endParaRPr>
          </a:p>
          <a:p>
            <a:pPr marL="25400" indent="0">
              <a:buNone/>
            </a:pPr>
            <a:r>
              <a:rPr lang="en-US" sz="2000" dirty="0">
                <a:solidFill>
                  <a:schemeClr val="tx1"/>
                </a:solidFill>
                <a:latin typeface="Calibri" panose="020F0502020204030204" pitchFamily="34" charset="0"/>
              </a:rPr>
              <a:t>This feature allows users to upload multiple files for same person at one time and upload multiple documents to multiple folders.</a:t>
            </a:r>
          </a:p>
          <a:p>
            <a:pPr marL="25400" indent="0">
              <a:buNone/>
            </a:pPr>
            <a:endParaRPr lang="en-US" sz="2000" dirty="0">
              <a:solidFill>
                <a:schemeClr val="tx1"/>
              </a:solidFill>
              <a:latin typeface="Calibri" panose="020F0502020204030204" pitchFamily="34" charset="0"/>
            </a:endParaRPr>
          </a:p>
          <a:p>
            <a:pPr marL="25400" indent="0">
              <a:buNone/>
            </a:pPr>
            <a:r>
              <a:rPr lang="en-US" sz="2000" dirty="0">
                <a:solidFill>
                  <a:schemeClr val="tx1"/>
                </a:solidFill>
                <a:latin typeface="Calibri" panose="020F0502020204030204" pitchFamily="34" charset="0"/>
              </a:rPr>
              <a:t>This feature is beneficial for users with access to more than one record series because the user can designate which record series specific documents belong to. </a:t>
            </a:r>
          </a:p>
          <a:p>
            <a:pPr marL="25400" indent="0">
              <a:buNone/>
            </a:pPr>
            <a:endParaRPr sz="2000" dirty="0">
              <a:solidFill>
                <a:schemeClr val="tx1"/>
              </a:solidFill>
            </a:endParaRPr>
          </a:p>
          <a:p>
            <a:pPr marL="0" lvl="0" indent="0" rtl="0">
              <a:spcBef>
                <a:spcPts val="640"/>
              </a:spcBef>
              <a:spcAft>
                <a:spcPts val="0"/>
              </a:spcAft>
              <a:buNone/>
            </a:pPr>
            <a:r>
              <a:rPr lang="en-US" sz="2000" b="1" dirty="0">
                <a:solidFill>
                  <a:srgbClr val="FF0000"/>
                </a:solidFill>
              </a:rPr>
              <a:t>Attend the Droplet Live Webinar at</a:t>
            </a:r>
            <a:r>
              <a:rPr lang="en-US" sz="2000" dirty="0">
                <a:solidFill>
                  <a:schemeClr val="tx1"/>
                </a:solidFill>
              </a:rPr>
              <a:t> </a:t>
            </a:r>
            <a:r>
              <a:rPr lang="en-US" sz="2000" u="sng" dirty="0">
                <a:solidFill>
                  <a:srgbClr val="FF0000"/>
                </a:solidFill>
                <a:hlinkClick r:id="rId3"/>
              </a:rPr>
              <a:t>https://www.yellowfolder.com/weeklytraining/index.html</a:t>
            </a:r>
            <a:endParaRPr sz="2000" dirty="0">
              <a:solidFill>
                <a:srgbClr val="FF0000"/>
              </a:solidFill>
            </a:endParaRPr>
          </a:p>
          <a:p>
            <a:pPr marL="0" lvl="0" indent="0" rtl="0">
              <a:spcBef>
                <a:spcPts val="640"/>
              </a:spcBef>
              <a:spcAft>
                <a:spcPts val="0"/>
              </a:spcAft>
              <a:buNone/>
            </a:pPr>
            <a:endParaRPr sz="2000" dirty="0">
              <a:solidFill>
                <a:srgbClr val="FF0000"/>
              </a:solidFill>
            </a:endParaRPr>
          </a:p>
          <a:p>
            <a:pPr marL="0" lvl="0" indent="0" rtl="0">
              <a:spcBef>
                <a:spcPts val="640"/>
              </a:spcBef>
              <a:spcAft>
                <a:spcPts val="0"/>
              </a:spcAft>
              <a:buNone/>
            </a:pPr>
            <a:endParaRPr sz="2000" dirty="0">
              <a:solidFill>
                <a:srgbClr val="FF0000"/>
              </a:solidFill>
            </a:endParaRPr>
          </a:p>
          <a:p>
            <a:pPr marL="0" lvl="0" indent="0" rtl="0">
              <a:spcBef>
                <a:spcPts val="640"/>
              </a:spcBef>
              <a:spcAft>
                <a:spcPts val="0"/>
              </a:spcAft>
              <a:buNone/>
            </a:pPr>
            <a:endParaRPr sz="2000" dirty="0">
              <a:solidFill>
                <a:srgbClr val="FF0000"/>
              </a:solidFill>
            </a:endParaRPr>
          </a:p>
          <a:p>
            <a:pPr marL="0" lvl="0" indent="0" rtl="0">
              <a:spcBef>
                <a:spcPts val="640"/>
              </a:spcBef>
              <a:spcAft>
                <a:spcPts val="0"/>
              </a:spcAft>
              <a:buNone/>
            </a:pPr>
            <a:endParaRPr sz="2000" dirty="0">
              <a:solidFill>
                <a:srgbClr val="FF0000"/>
              </a:solidFill>
            </a:endParaRPr>
          </a:p>
        </p:txBody>
      </p:sp>
      <p:sp>
        <p:nvSpPr>
          <p:cNvPr id="305" name="Shape 305"/>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7</a:t>
            </a:fld>
            <a:endParaRPr/>
          </a:p>
        </p:txBody>
      </p:sp>
      <p:pic>
        <p:nvPicPr>
          <p:cNvPr id="2" name="Picture 1">
            <a:extLst>
              <a:ext uri="{FF2B5EF4-FFF2-40B4-BE49-F238E27FC236}">
                <a16:creationId xmlns:a16="http://schemas.microsoft.com/office/drawing/2014/main" id="{539FC931-502A-4064-B839-F834D8DE0B01}"/>
              </a:ext>
            </a:extLst>
          </p:cNvPr>
          <p:cNvPicPr>
            <a:picLocks noChangeAspect="1"/>
          </p:cNvPicPr>
          <p:nvPr/>
        </p:nvPicPr>
        <p:blipFill>
          <a:blip r:embed="rId4"/>
          <a:stretch>
            <a:fillRect/>
          </a:stretch>
        </p:blipFill>
        <p:spPr>
          <a:xfrm>
            <a:off x="7954392" y="2392844"/>
            <a:ext cx="3761164" cy="1036156"/>
          </a:xfrm>
          <a:prstGeom prst="rect">
            <a:avLst/>
          </a:prstGeom>
        </p:spPr>
      </p:pic>
      <p:sp>
        <p:nvSpPr>
          <p:cNvPr id="3" name="Arrow: Up 2">
            <a:extLst>
              <a:ext uri="{FF2B5EF4-FFF2-40B4-BE49-F238E27FC236}">
                <a16:creationId xmlns:a16="http://schemas.microsoft.com/office/drawing/2014/main" id="{C447FA89-9C2A-4440-BDE8-38DF9924D31B}"/>
              </a:ext>
            </a:extLst>
          </p:cNvPr>
          <p:cNvSpPr/>
          <p:nvPr/>
        </p:nvSpPr>
        <p:spPr>
          <a:xfrm>
            <a:off x="9481351" y="3484132"/>
            <a:ext cx="554865" cy="140854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Shape 311"/>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a:t>Checkpoint 3 - Droplet</a:t>
            </a:r>
            <a:endParaRPr/>
          </a:p>
        </p:txBody>
      </p:sp>
      <p:sp>
        <p:nvSpPr>
          <p:cNvPr id="312" name="Shape 312"/>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8</a:t>
            </a:fld>
            <a:endParaRPr/>
          </a:p>
        </p:txBody>
      </p:sp>
      <p:pic>
        <p:nvPicPr>
          <p:cNvPr id="313" name="Shape 313"/>
          <p:cNvPicPr preferRelativeResize="0"/>
          <p:nvPr/>
        </p:nvPicPr>
        <p:blipFill>
          <a:blip r:embed="rId3">
            <a:alphaModFix/>
          </a:blip>
          <a:stretch>
            <a:fillRect/>
          </a:stretch>
        </p:blipFill>
        <p:spPr>
          <a:xfrm>
            <a:off x="808750" y="1751689"/>
            <a:ext cx="3007900" cy="2954554"/>
          </a:xfrm>
          <a:prstGeom prst="rect">
            <a:avLst/>
          </a:prstGeom>
          <a:noFill/>
          <a:ln>
            <a:noFill/>
          </a:ln>
        </p:spPr>
      </p:pic>
      <p:sp>
        <p:nvSpPr>
          <p:cNvPr id="314" name="Shape 314"/>
          <p:cNvSpPr txBox="1">
            <a:spLocks noGrp="1"/>
          </p:cNvSpPr>
          <p:nvPr>
            <p:ph type="body" idx="1"/>
          </p:nvPr>
        </p:nvSpPr>
        <p:spPr>
          <a:xfrm>
            <a:off x="4385568" y="1575997"/>
            <a:ext cx="7450801" cy="4636200"/>
          </a:xfrm>
          <a:prstGeom prst="rect">
            <a:avLst/>
          </a:prstGeom>
        </p:spPr>
        <p:txBody>
          <a:bodyPr spcFirstLastPara="1" wrap="square" lIns="91425" tIns="91425" rIns="91425" bIns="91425" anchor="t" anchorCtr="0">
            <a:noAutofit/>
          </a:bodyPr>
          <a:lstStyle/>
          <a:p>
            <a:pPr marL="0" lvl="0" indent="0" rtl="0">
              <a:spcBef>
                <a:spcPts val="640"/>
              </a:spcBef>
              <a:spcAft>
                <a:spcPts val="0"/>
              </a:spcAft>
              <a:buNone/>
            </a:pPr>
            <a:r>
              <a:rPr lang="en-US" sz="2800" dirty="0"/>
              <a:t>Schedule individual time with a PNE to share documents uploaded using the Droplet.</a:t>
            </a:r>
          </a:p>
          <a:p>
            <a:pPr marL="0" lvl="0" indent="0" rtl="0">
              <a:spcBef>
                <a:spcPts val="640"/>
              </a:spcBef>
              <a:spcAft>
                <a:spcPts val="0"/>
              </a:spcAft>
              <a:buNone/>
            </a:pPr>
            <a:endParaRPr sz="2800" dirty="0"/>
          </a:p>
          <a:p>
            <a:pPr marL="0" lvl="0" indent="0" rtl="0">
              <a:lnSpc>
                <a:spcPct val="115000"/>
              </a:lnSpc>
              <a:spcBef>
                <a:spcPts val="0"/>
              </a:spcBef>
              <a:spcAft>
                <a:spcPts val="0"/>
              </a:spcAft>
              <a:buNone/>
            </a:pPr>
            <a:r>
              <a:rPr lang="en-US" sz="1800" b="1" i="1" dirty="0">
                <a:solidFill>
                  <a:srgbClr val="FF0000"/>
                </a:solidFill>
                <a:latin typeface="Arial"/>
                <a:ea typeface="Arial"/>
                <a:cs typeface="Arial"/>
                <a:sym typeface="Arial"/>
              </a:rPr>
              <a:t>Prior to meeting with PNE, upload 25 documents using the Droplet.</a:t>
            </a:r>
            <a:endParaRPr sz="600" b="1" i="1" dirty="0">
              <a:solidFill>
                <a:srgbClr val="FF0000"/>
              </a:solidFill>
              <a:latin typeface="Arial"/>
              <a:ea typeface="Arial"/>
              <a:cs typeface="Arial"/>
              <a:sym typeface="Arial"/>
            </a:endParaRPr>
          </a:p>
          <a:p>
            <a:pPr marL="0" lvl="0" indent="0" rtl="0">
              <a:lnSpc>
                <a:spcPct val="115000"/>
              </a:lnSpc>
              <a:spcBef>
                <a:spcPts val="0"/>
              </a:spcBef>
              <a:spcAft>
                <a:spcPts val="0"/>
              </a:spcAft>
              <a:buNone/>
            </a:pPr>
            <a:endParaRPr sz="600" b="1" i="1" dirty="0">
              <a:solidFill>
                <a:srgbClr val="FF0000"/>
              </a:solidFill>
              <a:latin typeface="Arial"/>
              <a:ea typeface="Arial"/>
              <a:cs typeface="Arial"/>
              <a:sym typeface="Arial"/>
            </a:endParaRPr>
          </a:p>
          <a:p>
            <a:pPr marL="0" lvl="0" indent="0" rtl="0">
              <a:lnSpc>
                <a:spcPct val="115000"/>
              </a:lnSpc>
              <a:spcBef>
                <a:spcPts val="0"/>
              </a:spcBef>
              <a:spcAft>
                <a:spcPts val="0"/>
              </a:spcAft>
              <a:buNone/>
            </a:pPr>
            <a:endParaRPr sz="600" b="1" i="1" dirty="0">
              <a:solidFill>
                <a:srgbClr val="FF0000"/>
              </a:solidFill>
              <a:latin typeface="Arial"/>
              <a:ea typeface="Arial"/>
              <a:cs typeface="Arial"/>
              <a:sym typeface="Arial"/>
            </a:endParaRPr>
          </a:p>
          <a:p>
            <a:pPr marL="0" lvl="0" indent="0" rtl="0">
              <a:lnSpc>
                <a:spcPct val="115000"/>
              </a:lnSpc>
              <a:spcBef>
                <a:spcPts val="0"/>
              </a:spcBef>
              <a:spcAft>
                <a:spcPts val="0"/>
              </a:spcAft>
              <a:buNone/>
            </a:pPr>
            <a:endParaRPr sz="600" b="1" i="1" dirty="0">
              <a:solidFill>
                <a:srgbClr val="FF0000"/>
              </a:solidFill>
              <a:latin typeface="Arial"/>
              <a:ea typeface="Arial"/>
              <a:cs typeface="Arial"/>
              <a:sym typeface="Arial"/>
            </a:endParaRPr>
          </a:p>
          <a:p>
            <a:pPr indent="-342900">
              <a:lnSpc>
                <a:spcPct val="115000"/>
              </a:lnSpc>
              <a:spcBef>
                <a:spcPts val="0"/>
              </a:spcBef>
              <a:buClr>
                <a:srgbClr val="FF0000"/>
              </a:buClr>
              <a:buSzPts val="1800"/>
              <a:buFont typeface="Arial"/>
              <a:buAutoNum type="arabicPeriod"/>
            </a:pPr>
            <a:r>
              <a:rPr lang="en-US" sz="1800" b="1" dirty="0">
                <a:solidFill>
                  <a:srgbClr val="FF0000"/>
                </a:solidFill>
                <a:latin typeface="Arial"/>
                <a:ea typeface="Arial"/>
                <a:cs typeface="Arial"/>
                <a:sym typeface="Arial"/>
              </a:rPr>
              <a:t>Show your PNE the uploaded documents in your dashboard.</a:t>
            </a:r>
            <a:endParaRPr sz="1800" b="1" dirty="0">
              <a:solidFill>
                <a:srgbClr val="FF0000"/>
              </a:solidFill>
              <a:latin typeface="Arial"/>
              <a:ea typeface="Arial"/>
              <a:cs typeface="Arial"/>
              <a:sym typeface="Arial"/>
            </a:endParaRPr>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Do you need to be logged into the </a:t>
            </a:r>
            <a:r>
              <a:rPr lang="en-US" sz="1800" b="1" dirty="0" err="1">
                <a:solidFill>
                  <a:srgbClr val="FF0000"/>
                </a:solidFill>
                <a:latin typeface="Arial"/>
                <a:ea typeface="Arial"/>
                <a:cs typeface="Arial"/>
                <a:sym typeface="Arial"/>
              </a:rPr>
              <a:t>YellowFolder</a:t>
            </a:r>
            <a:r>
              <a:rPr lang="en-US" sz="1800" b="1" dirty="0">
                <a:solidFill>
                  <a:srgbClr val="FF0000"/>
                </a:solidFill>
                <a:latin typeface="Arial"/>
                <a:ea typeface="Arial"/>
                <a:cs typeface="Arial"/>
                <a:sym typeface="Arial"/>
              </a:rPr>
              <a:t> website to upload documents using the Droplet? </a:t>
            </a:r>
            <a:endParaRPr sz="1800" b="1" dirty="0">
              <a:solidFill>
                <a:srgbClr val="FF0000"/>
              </a:solidFill>
              <a:latin typeface="Arial"/>
              <a:ea typeface="Arial"/>
              <a:cs typeface="Arial"/>
              <a:sym typeface="Arial"/>
            </a:endParaRPr>
          </a:p>
          <a:p>
            <a:pPr indent="-342900">
              <a:lnSpc>
                <a:spcPct val="115000"/>
              </a:lnSpc>
              <a:spcBef>
                <a:spcPts val="0"/>
              </a:spcBef>
              <a:buClr>
                <a:srgbClr val="FF0000"/>
              </a:buClr>
              <a:buSzPts val="1800"/>
              <a:buFont typeface="Arial"/>
              <a:buAutoNum type="arabicPeriod"/>
            </a:pPr>
            <a:r>
              <a:rPr lang="en-US" sz="1800" b="1" dirty="0">
                <a:solidFill>
                  <a:srgbClr val="FF0000"/>
                </a:solidFill>
                <a:latin typeface="Arial"/>
                <a:ea typeface="Arial"/>
                <a:cs typeface="Arial"/>
                <a:sym typeface="Arial"/>
              </a:rPr>
              <a:t>Identify a situation where it might be best to use the Droplet over the other upload methods.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Support/Resources</a:t>
            </a:r>
            <a:endParaRPr sz="3600"/>
          </a:p>
        </p:txBody>
      </p:sp>
      <p:sp>
        <p:nvSpPr>
          <p:cNvPr id="321" name="Shape 321"/>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Clr>
                <a:srgbClr val="000000"/>
              </a:buClr>
              <a:buFont typeface="Arial"/>
              <a:buNone/>
            </a:pPr>
            <a:fld id="{00000000-1234-1234-1234-123412341234}" type="slidenum">
              <a:rPr lang="en-US"/>
              <a:t>9</a:t>
            </a:fld>
            <a:endParaRPr/>
          </a:p>
        </p:txBody>
      </p:sp>
      <p:pic>
        <p:nvPicPr>
          <p:cNvPr id="322" name="Shape 322"/>
          <p:cNvPicPr preferRelativeResize="0"/>
          <p:nvPr/>
        </p:nvPicPr>
        <p:blipFill rotWithShape="1">
          <a:blip r:embed="rId3">
            <a:alphaModFix/>
          </a:blip>
          <a:srcRect l="2390" t="3567" r="2362" b="15729"/>
          <a:stretch/>
        </p:blipFill>
        <p:spPr>
          <a:xfrm>
            <a:off x="2369350" y="1300150"/>
            <a:ext cx="7203276" cy="4714874"/>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TotalTime>
  <Words>736</Words>
  <Application>Microsoft Office PowerPoint</Application>
  <PresentationFormat>Widescreen</PresentationFormat>
  <Paragraphs>101</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Source Sans Pro</vt:lpstr>
      <vt:lpstr>Arial</vt:lpstr>
      <vt:lpstr>Calibri</vt:lpstr>
      <vt:lpstr>1_Office Theme</vt:lpstr>
      <vt:lpstr>Becoming an Upload Guru</vt:lpstr>
      <vt:lpstr>This course is designed to help users become a master at uploading documents to the system, including the most efficient upload tool for various situations. Users will be required to attend three short live webinars, upload documents using the various upload methods, and meet with a PNE over the duration of the course.  During the course, the user will learn how to…  Use the Scan &amp; Upload tool to upload documents Use the Virtual Printer to upload documents Use the Droplet to upload documents</vt:lpstr>
      <vt:lpstr>Scan &amp; Upload</vt:lpstr>
      <vt:lpstr>Checkpoint 1 - Scan &amp; Upload</vt:lpstr>
      <vt:lpstr>Virtual Printer</vt:lpstr>
      <vt:lpstr>Checkpoint 2 - Virtual Printer</vt:lpstr>
      <vt:lpstr>Droplet</vt:lpstr>
      <vt:lpstr>Checkpoint 3 - Droplet</vt:lpstr>
      <vt:lpstr>Support/Resources</vt:lpstr>
      <vt:lpstr>Course Completion Submission for Certificate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Enhance Your Upload Skills</dc:title>
  <dc:creator>Candice Earnest</dc:creator>
  <cp:lastModifiedBy>Tessa Tyler</cp:lastModifiedBy>
  <cp:revision>13</cp:revision>
  <dcterms:modified xsi:type="dcterms:W3CDTF">2018-09-12T14:39:15Z</dcterms:modified>
</cp:coreProperties>
</file>